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0598" y="75982"/>
            <a:ext cx="3497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МБДОУ «УНДС №1 «Петушок»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12913" y="2316888"/>
            <a:ext cx="310630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1. Андросов Кирилл 6лет,</a:t>
            </a:r>
          </a:p>
          <a:p>
            <a:r>
              <a:rPr lang="ru-RU" sz="2000" dirty="0" smtClean="0"/>
              <a:t>2. Атласов Владислав 5лет,</a:t>
            </a:r>
          </a:p>
          <a:p>
            <a:r>
              <a:rPr lang="ru-RU" sz="2000" dirty="0" smtClean="0"/>
              <a:t>3. Дьячковская </a:t>
            </a:r>
            <a:r>
              <a:rPr lang="ru-RU" sz="2000" dirty="0" err="1" smtClean="0"/>
              <a:t>Айна</a:t>
            </a:r>
            <a:r>
              <a:rPr lang="ru-RU" sz="2000" dirty="0" smtClean="0"/>
              <a:t> 5лет,</a:t>
            </a:r>
          </a:p>
          <a:p>
            <a:r>
              <a:rPr lang="ru-RU" sz="2000" dirty="0" smtClean="0"/>
              <a:t>4. </a:t>
            </a:r>
            <a:r>
              <a:rPr lang="ru-RU" sz="2000" dirty="0" err="1" smtClean="0"/>
              <a:t>Пичкалев</a:t>
            </a:r>
            <a:r>
              <a:rPr lang="ru-RU" sz="2000" dirty="0" smtClean="0"/>
              <a:t> Алексий 5лет,</a:t>
            </a:r>
          </a:p>
          <a:p>
            <a:r>
              <a:rPr lang="ru-RU" sz="2000" dirty="0" smtClean="0"/>
              <a:t>5. Кондаков Эрнст 6лет,</a:t>
            </a:r>
          </a:p>
          <a:p>
            <a:r>
              <a:rPr lang="ru-RU" sz="2000" dirty="0" smtClean="0"/>
              <a:t>6. Курганова </a:t>
            </a:r>
            <a:r>
              <a:rPr lang="ru-RU" sz="2000" dirty="0" err="1" smtClean="0"/>
              <a:t>Саина</a:t>
            </a:r>
            <a:r>
              <a:rPr lang="ru-RU" sz="2000" dirty="0" smtClean="0"/>
              <a:t> 6лет,</a:t>
            </a:r>
          </a:p>
          <a:p>
            <a:r>
              <a:rPr lang="ru-RU" sz="2000" dirty="0" smtClean="0"/>
              <a:t>7. Перепелица Ксения,</a:t>
            </a:r>
          </a:p>
          <a:p>
            <a:r>
              <a:rPr lang="ru-RU" sz="2000" dirty="0" smtClean="0"/>
              <a:t>8. Попова </a:t>
            </a:r>
            <a:r>
              <a:rPr lang="ru-RU" sz="2000" dirty="0" err="1" smtClean="0"/>
              <a:t>Сайына</a:t>
            </a:r>
            <a:r>
              <a:rPr lang="ru-RU" sz="2000" dirty="0" smtClean="0"/>
              <a:t> 6лет,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680012" y="5445224"/>
            <a:ext cx="4062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/>
              <a:t>Руководителеь</a:t>
            </a:r>
            <a:r>
              <a:rPr lang="ru-RU" sz="2000" dirty="0" smtClean="0"/>
              <a:t>: А.М. </a:t>
            </a:r>
            <a:r>
              <a:rPr lang="ru-RU" sz="2000" dirty="0" err="1" smtClean="0"/>
              <a:t>Шеломенцева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620689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Тема: «Национальный </a:t>
            </a:r>
            <a:r>
              <a:rPr lang="ru-RU" sz="2800" dirty="0"/>
              <a:t>парк «Ленские столбы. </a:t>
            </a:r>
            <a:r>
              <a:rPr lang="ru-RU" sz="2800" dirty="0" smtClean="0"/>
              <a:t>           						Наскальные </a:t>
            </a:r>
            <a:r>
              <a:rPr lang="ru-RU" sz="2800" dirty="0"/>
              <a:t>рисунки»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06135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591" r="254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109027"/>
            <a:ext cx="3642435" cy="2731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/>
          <a:stretch/>
        </p:blipFill>
        <p:spPr>
          <a:xfrm>
            <a:off x="4355976" y="154378"/>
            <a:ext cx="3960440" cy="2842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/>
          <a:stretch/>
        </p:blipFill>
        <p:spPr>
          <a:xfrm>
            <a:off x="827584" y="154378"/>
            <a:ext cx="3258108" cy="28318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13763"/>
          <a:stretch/>
        </p:blipFill>
        <p:spPr>
          <a:xfrm>
            <a:off x="323527" y="3109027"/>
            <a:ext cx="4719035" cy="27318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3911" y="6136413"/>
            <a:ext cx="852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Удивляйтесь, играйте, открывайте историю вместе с детьми!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75174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36718" r="7698" b="3164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813070" cy="505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289892"/>
            <a:ext cx="8101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Национальный парк «Ленские столбы. Наскальные рисунки» </a:t>
            </a:r>
          </a:p>
          <a:p>
            <a:r>
              <a:rPr lang="ru-RU" dirty="0" smtClean="0"/>
              <a:t>Цель: формирование инженерного мышления.</a:t>
            </a:r>
          </a:p>
          <a:p>
            <a:r>
              <a:rPr lang="ru-RU" dirty="0" smtClean="0"/>
              <a:t>Задача: воспитать человека творческого, с креативным мышлением, способным в будущем ориентироваться в мире высокой технической оснащенности и умеющим создавать новые технические формы.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87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85" r="2723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23" r="1846" b="10565"/>
          <a:stretch/>
        </p:blipFill>
        <p:spPr>
          <a:xfrm>
            <a:off x="449796" y="260648"/>
            <a:ext cx="8244408" cy="48200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65" y="5301208"/>
            <a:ext cx="8872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Кто-то из нас завтра реализует виртуальную </a:t>
            </a:r>
            <a:r>
              <a:rPr lang="ru-RU" sz="2400" b="1" err="1" smtClean="0"/>
              <a:t>стену</a:t>
            </a:r>
            <a:r>
              <a:rPr lang="ru-RU" sz="2400" b="1" smtClean="0"/>
              <a:t>, музей</a:t>
            </a:r>
            <a:r>
              <a:rPr lang="ru-RU" sz="2400" b="1" dirty="0" smtClean="0"/>
              <a:t>, что станет большим подспорьем в воспитании подрастающего поколения в духе патриотизма, любви к родине, нравственности.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8051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188640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Почему мы решили взять тему наскальных рисунков?</a:t>
            </a:r>
          </a:p>
          <a:p>
            <a:r>
              <a:rPr lang="ru-RU" dirty="0"/>
              <a:t>Я</a:t>
            </a:r>
            <a:r>
              <a:rPr lang="ru-RU" dirty="0" smtClean="0"/>
              <a:t>кутия притягивает своим своеобразием, природа обвораживает своей красотой и неприступностью. </a:t>
            </a:r>
          </a:p>
          <a:p>
            <a:r>
              <a:rPr lang="ru-RU" dirty="0" smtClean="0"/>
              <a:t>Гордостью Якутии считаются Ленские столбы - культурное наследие планеты. Мало кто из детей знает, что таят в себе Ленские столбы.</a:t>
            </a:r>
          </a:p>
          <a:p>
            <a:r>
              <a:rPr lang="ru-RU" dirty="0" smtClean="0"/>
              <a:t>Первая неделя «Дети в музее» была посвящена миру первобытных людей . Для нас важно было не только дать знания о наскальной живописи, но увлечь  в путешествие в древний мир.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3"/>
          <a:stretch/>
        </p:blipFill>
        <p:spPr>
          <a:xfrm>
            <a:off x="221088" y="4330363"/>
            <a:ext cx="1780861" cy="2366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87874"/>
            <a:ext cx="2448271" cy="1633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 b="23441"/>
          <a:stretch/>
        </p:blipFill>
        <p:spPr>
          <a:xfrm>
            <a:off x="6713520" y="4671801"/>
            <a:ext cx="2220151" cy="21007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672" r="1176" b="1"/>
          <a:stretch/>
        </p:blipFill>
        <p:spPr>
          <a:xfrm>
            <a:off x="6228183" y="2176969"/>
            <a:ext cx="2808313" cy="23595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5806"/>
          <a:stretch/>
        </p:blipFill>
        <p:spPr>
          <a:xfrm>
            <a:off x="2807256" y="2176969"/>
            <a:ext cx="3275856" cy="2246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6666" r="8548" b="9631"/>
          <a:stretch/>
        </p:blipFill>
        <p:spPr>
          <a:xfrm>
            <a:off x="2123727" y="4230307"/>
            <a:ext cx="2893581" cy="25422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19580" r="4434" b="15914"/>
          <a:stretch/>
        </p:blipFill>
        <p:spPr>
          <a:xfrm>
            <a:off x="5136480" y="4709195"/>
            <a:ext cx="1482527" cy="19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5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5961994"/>
            <a:ext cx="878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Решаем из какого </a:t>
            </a:r>
            <a:r>
              <a:rPr lang="ru-RU" dirty="0" err="1" smtClean="0"/>
              <a:t>лего</a:t>
            </a:r>
            <a:r>
              <a:rPr lang="ru-RU" dirty="0" smtClean="0"/>
              <a:t>-конструктора будем создавать стену имитирующую скалы с наскальными рисунками.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53505"/>
            <a:ext cx="8005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Девиз «</a:t>
            </a:r>
            <a:r>
              <a:rPr lang="ru-RU" sz="2400" dirty="0" err="1" smtClean="0"/>
              <a:t>Метеорчиков</a:t>
            </a:r>
            <a:r>
              <a:rPr lang="ru-RU" sz="2400" dirty="0" smtClean="0"/>
              <a:t>»:</a:t>
            </a:r>
          </a:p>
          <a:p>
            <a:r>
              <a:rPr lang="ru-RU" sz="2400" dirty="0" smtClean="0"/>
              <a:t>«Летим вперед и побеждаем, всем отстающим помогаем!»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20718" r="8001" b="14666"/>
          <a:stretch/>
        </p:blipFill>
        <p:spPr>
          <a:xfrm>
            <a:off x="395535" y="1238893"/>
            <a:ext cx="8293109" cy="45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6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299" y="5877272"/>
            <a:ext cx="8487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 Единогласно решили, что крупное </a:t>
            </a:r>
            <a:r>
              <a:rPr lang="ru-RU" dirty="0" err="1" smtClean="0"/>
              <a:t>лего</a:t>
            </a:r>
            <a:r>
              <a:rPr lang="ru-RU" dirty="0" smtClean="0"/>
              <a:t> будет подходящим к конструированию.</a:t>
            </a:r>
          </a:p>
          <a:p>
            <a:r>
              <a:rPr lang="ru-RU" dirty="0" smtClean="0"/>
              <a:t>Ксения: «Можно потом привести на экскурсию других детей, как по-настоящему»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" t="12699" r="7696" b="8470"/>
          <a:stretch/>
        </p:blipFill>
        <p:spPr bwMode="auto">
          <a:xfrm>
            <a:off x="477299" y="255410"/>
            <a:ext cx="8208912" cy="562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921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9" y="209867"/>
            <a:ext cx="3577001" cy="2682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702069"/>
            <a:ext cx="3847879" cy="28859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7" t="20116" r="4308" b="10345"/>
          <a:stretch/>
        </p:blipFill>
        <p:spPr>
          <a:xfrm>
            <a:off x="670534" y="3034157"/>
            <a:ext cx="3787883" cy="25538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r="24801"/>
          <a:stretch/>
        </p:blipFill>
        <p:spPr>
          <a:xfrm>
            <a:off x="4139952" y="224157"/>
            <a:ext cx="2418732" cy="26827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7" t="36989" r="11936" b="4947"/>
          <a:stretch/>
        </p:blipFill>
        <p:spPr>
          <a:xfrm>
            <a:off x="6804248" y="224157"/>
            <a:ext cx="2160240" cy="21967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6513" y="5733256"/>
            <a:ext cx="8827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 Перебираем по цветам: красный – «наскальный» рисунок (охра, которую использовали в рисунках на скалах); зеленый- природа Ленских столбов; синий- изобильная и могучая река Лена; желтый- скалы в утренних лучах солнца.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290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77" y="2497035"/>
            <a:ext cx="3974394" cy="246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9437" r="8307" b="14461"/>
          <a:stretch/>
        </p:blipFill>
        <p:spPr>
          <a:xfrm>
            <a:off x="353882" y="130826"/>
            <a:ext cx="3676862" cy="2643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882" y="4933220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 Составляем схему рисунка по клеточкам. Считаем сколько кубиков уйдет на рисунок, и на основу. </a:t>
            </a:r>
          </a:p>
          <a:p>
            <a:r>
              <a:rPr lang="ru-RU" dirty="0" smtClean="0"/>
              <a:t>5. Начинаем собирать основу от которой пойдет рисунок. Мы выбрали изображение всадника и лося, потому что эти рисунки часто попадаются в истории наскальных рисунков.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0"/>
          <a:stretch/>
        </p:blipFill>
        <p:spPr>
          <a:xfrm>
            <a:off x="4766344" y="2497035"/>
            <a:ext cx="3940466" cy="24703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 r="3125" b="50000"/>
          <a:stretch/>
        </p:blipFill>
        <p:spPr>
          <a:xfrm>
            <a:off x="7863905" y="783646"/>
            <a:ext cx="1213815" cy="1459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3032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82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81730"/>
            <a:ext cx="4174995" cy="3131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85" y="81730"/>
            <a:ext cx="4174995" cy="3131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3" t="10667" r="7539" b="21845"/>
          <a:stretch/>
        </p:blipFill>
        <p:spPr>
          <a:xfrm>
            <a:off x="323527" y="3291910"/>
            <a:ext cx="3353831" cy="2975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/>
          <a:stretch/>
        </p:blipFill>
        <p:spPr>
          <a:xfrm>
            <a:off x="3851920" y="3291910"/>
            <a:ext cx="3826451" cy="2975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07" y="6268670"/>
            <a:ext cx="719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6. Собирать конструкцию с ростом тебя-дело увлекательное и веселое.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857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b="12279"/>
          <a:stretch/>
        </p:blipFill>
        <p:spPr>
          <a:xfrm>
            <a:off x="243968" y="140191"/>
            <a:ext cx="3623792" cy="25910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7385" r="11539"/>
          <a:stretch/>
        </p:blipFill>
        <p:spPr>
          <a:xfrm>
            <a:off x="243968" y="2924944"/>
            <a:ext cx="3220543" cy="2769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r="11077"/>
          <a:stretch/>
        </p:blipFill>
        <p:spPr>
          <a:xfrm>
            <a:off x="4067944" y="140190"/>
            <a:ext cx="2371531" cy="25910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9436" r="6513" b="10769"/>
          <a:stretch/>
        </p:blipFill>
        <p:spPr>
          <a:xfrm>
            <a:off x="6715344" y="165605"/>
            <a:ext cx="2097387" cy="2565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20251"/>
          <a:stretch/>
        </p:blipFill>
        <p:spPr>
          <a:xfrm>
            <a:off x="3844632" y="2924942"/>
            <a:ext cx="2412223" cy="2767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6" t="5128" b="11589"/>
          <a:stretch/>
        </p:blipFill>
        <p:spPr>
          <a:xfrm>
            <a:off x="6660232" y="2924941"/>
            <a:ext cx="2207612" cy="27679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968" y="5786183"/>
            <a:ext cx="862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7. Чтобы конструкция была устойчивой мальчики в трех местах строят уголки (имитация реки), которые входят в стену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005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5" y="203867"/>
            <a:ext cx="3744416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82" y="203867"/>
            <a:ext cx="3744417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3" t="23448" r="1175" b="14839"/>
          <a:stretch/>
        </p:blipFill>
        <p:spPr>
          <a:xfrm>
            <a:off x="4272149" y="3189778"/>
            <a:ext cx="4539932" cy="27215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2"/>
          <a:stretch/>
        </p:blipFill>
        <p:spPr bwMode="auto">
          <a:xfrm>
            <a:off x="383203" y="3189777"/>
            <a:ext cx="3422140" cy="272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0329" y="6052758"/>
            <a:ext cx="8431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8. Завершение работы- это настрой детей на оптимистический лад, осмысление собственных достижений и результатов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6760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417</Words>
  <Application>Microsoft Office PowerPoint</Application>
  <PresentationFormat>Экран (4:3)</PresentationFormat>
  <Paragraphs>31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анжела</dc:creator>
  <cp:lastModifiedBy>анжела</cp:lastModifiedBy>
  <cp:revision>32</cp:revision>
  <dcterms:created xsi:type="dcterms:W3CDTF">2021-10-13T08:11:49Z</dcterms:created>
  <dcterms:modified xsi:type="dcterms:W3CDTF">2021-11-09T00:37:51Z</dcterms:modified>
</cp:coreProperties>
</file>