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35101"/>
            <a:ext cx="103632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933" y="2725738"/>
            <a:ext cx="9144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9E5D5-8850-42BB-964C-C2511972F71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24D5F-99D6-437E-AEAA-2B15E2713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42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9E5D5-8850-42BB-964C-C2511972F71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24D5F-99D6-437E-AEAA-2B15E2713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66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9E5D5-8850-42BB-964C-C2511972F71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24D5F-99D6-437E-AEAA-2B15E2713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14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9E5D5-8850-42BB-964C-C2511972F71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24D5F-99D6-437E-AEAA-2B15E2713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76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9E5D5-8850-42BB-964C-C2511972F71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24D5F-99D6-437E-AEAA-2B15E2713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40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9E5D5-8850-42BB-964C-C2511972F71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24D5F-99D6-437E-AEAA-2B15E2713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35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9E5D5-8850-42BB-964C-C2511972F71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24D5F-99D6-437E-AEAA-2B15E2713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77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9E5D5-8850-42BB-964C-C2511972F71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24D5F-99D6-437E-AEAA-2B15E2713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2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9E5D5-8850-42BB-964C-C2511972F71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24D5F-99D6-437E-AEAA-2B15E2713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87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9E5D5-8850-42BB-964C-C2511972F71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24D5F-99D6-437E-AEAA-2B15E2713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29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9E5D5-8850-42BB-964C-C2511972F71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24D5F-99D6-437E-AEAA-2B15E2713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8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199E5D5-8850-42BB-964C-C2511972F71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F824D5F-99D6-437E-AEAA-2B15E2713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19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BFDD30-FA82-49A7-BD77-DB8EAC57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222" y="629800"/>
            <a:ext cx="10363200" cy="595922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в средней группе по аппликации «Военный самолёт»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7F493B-3D07-4AD4-9E5C-FBF1C0962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222" y="5483006"/>
            <a:ext cx="6154876" cy="96519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средней группы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Юрова А.В.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B63832-EBED-432B-896C-263D86BF15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3" t="3898" r="2519" b="3794"/>
          <a:stretch/>
        </p:blipFill>
        <p:spPr>
          <a:xfrm>
            <a:off x="3099581" y="1312220"/>
            <a:ext cx="5992837" cy="4233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4364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EB059A-26A8-4B18-B5F2-13E60844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5458"/>
            <a:ext cx="10297551" cy="3348745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задачи: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создавать образ из геометрических фигур;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названия геометрических фигур;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детей пользоваться ножницами;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деление квадрата на два треугольника путем деления по диагонали; Развивать глазомер, чувство формы и композиции;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самостоятельность, уверенность в своих умениях.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205285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98D73B-8A08-4B4B-94D3-0F8D0AA1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43" y="970036"/>
            <a:ext cx="7175695" cy="227960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Оборудование: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бумага голубого (формат А5) и серого цвета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клей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17F4D71-F216-4911-A48F-F56C7F0288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9"/>
          <a:stretch/>
        </p:blipFill>
        <p:spPr>
          <a:xfrm rot="5400000">
            <a:off x="3589167" y="1005110"/>
            <a:ext cx="5026562" cy="653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4561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953932-F24B-4E2D-A27C-0319DC1F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8" y="604276"/>
            <a:ext cx="10515600" cy="5993471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Давай вспомним, какие геометрические фигуры мы знаем?(треугольник, круг, квадрат, овал, прямоугольник).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ты знаешь, что из этих геометрических фигур можно сделать (ответы ребенка).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Сегодня мы сделаем подарок для папы, дедушки или брата. Ведь очень скоро у них праздник и мы заранее позаботимся о подарке. А ты помнишь, какой будет праздник (ответы ребенка).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-Да, День защитника Отечества. И я предлагаю сделать военный самолёт. Как ты думаете, какие геометрические фигуры для этого нужны? (ответы ребенка).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Правильно, прямоугольник и треугольники.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8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2468858-DCD3-49EC-A2C6-AD4F3AD2BD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538" b="5324"/>
          <a:stretch/>
        </p:blipFill>
        <p:spPr>
          <a:xfrm>
            <a:off x="419277" y="2626191"/>
            <a:ext cx="9577856" cy="423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F9724C-344A-4C42-B28A-7E4EC8F9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887"/>
            <a:ext cx="10515600" cy="2349304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родителям необходимо сделать заготовки на серой бумаге. Предлагаем детям самим вырезать ножницами (помочь, если это требуется).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Напомнить о правилах безопасности при работе с ножницами: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подносить ножницы близко к лицу;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Оставлять ножницы с открытыми лезвиями;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Ножницами не маши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их держи.</a:t>
            </a:r>
          </a:p>
        </p:txBody>
      </p:sp>
    </p:spTree>
    <p:extLst>
      <p:ext uri="{BB962C8B-B14F-4D97-AF65-F5344CB8AC3E}">
        <p14:creationId xmlns:p14="http://schemas.microsoft.com/office/powerpoint/2010/main" xmlns="" val="395415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494CEE-48BF-4489-92DE-9BCDA64A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801225"/>
            <a:ext cx="10367889" cy="915034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детали вырезаны. Выложить и показать как наш самолёт будет выглядеть.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F2DE537-1168-4186-9E9E-6D87B52680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0" t="3982" r="12598" b="5146"/>
          <a:stretch/>
        </p:blipFill>
        <p:spPr>
          <a:xfrm rot="16200000">
            <a:off x="3977325" y="1199586"/>
            <a:ext cx="4354583" cy="6231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1361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7B5D13-6618-4DF7-9164-4632EF65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8514"/>
            <a:ext cx="11142785" cy="6020972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Наши ручки потрудились, всё вырезали, а теперь давай дадим им отдохнуть.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проведём физ. минутку.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«Самолет»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 в небе самолет,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самолете том пилот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Штурвалом ловко управляет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 облаков летает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самолетом то гора,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лес дремучий, то нора,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 небо дивится народ,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зайцы водят хоровод (выполняют движения по тексту).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мы отдохнули и начинаем приклеивать треугольники. Показать, где крылья, где пропеллер, где хвост. По мере необходимости напомнить ребенку, как правильно нужно наклеивать детали.</a:t>
            </a:r>
          </a:p>
        </p:txBody>
      </p:sp>
    </p:spTree>
    <p:extLst>
      <p:ext uri="{BB962C8B-B14F-4D97-AF65-F5344CB8AC3E}">
        <p14:creationId xmlns:p14="http://schemas.microsoft.com/office/powerpoint/2010/main" xmlns="" val="427250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A2E969-916D-49FD-A365-2FDB859B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87" y="168179"/>
            <a:ext cx="10387818" cy="1325563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помочь ребёнку (если это необходимо).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Готовую работу можно украсить звездочками.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A892A01-03FE-4B04-A709-EC33237CB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7" t="3979" r="1868" b="2933"/>
          <a:stretch/>
        </p:blipFill>
        <p:spPr>
          <a:xfrm>
            <a:off x="1491175" y="1350498"/>
            <a:ext cx="7709096" cy="5339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2619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4F24E0-0F96-4E63-849A-D653D6BC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4" y="2204794"/>
            <a:ext cx="8587154" cy="2448412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занятия задать вопросы.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-Кому мы сегодня делали подарок?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мы делали?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-Какие геометрические фигуры нам сегодня понадобились?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-Тебе понравилось занятие?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похвалить ребенка за работу и старание, даже если что-то не совсем правильно получилось</a:t>
            </a:r>
          </a:p>
        </p:txBody>
      </p:sp>
    </p:spTree>
    <p:extLst>
      <p:ext uri="{BB962C8B-B14F-4D97-AF65-F5344CB8AC3E}">
        <p14:creationId xmlns:p14="http://schemas.microsoft.com/office/powerpoint/2010/main" xmlns="" val="876086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8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8" id="{3F5EC26F-2DF3-435D-B725-B8A92BE61A90}" vid="{0CE628F2-36B9-4090-9029-827EF329E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44</TotalTime>
  <Words>76</Words>
  <Application>Microsoft Office PowerPoint</Application>
  <PresentationFormat>Произвольный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Тема8</vt:lpstr>
      <vt:lpstr>Занятие в средней группе по аппликации «Военный самолёт»</vt:lpstr>
      <vt:lpstr>Программные задачи:  Учить создавать образ из геометрических фигур; Закреплять названия геометрических фигур; Продолжать учить детей пользоваться ножницами;  Показать деление квадрата на два треугольника путем деления по диагонали; Развивать глазомер, чувство формы и композиции;  Воспитывать самостоятельность, уверенность в своих умениях.</vt:lpstr>
      <vt:lpstr>   Оборудование:  цветная бумага голубого (формат А5) и серого цвета ножницы клей  салфетки карандаш линейка</vt:lpstr>
      <vt:lpstr>Ход занятия:  - Давай вспомним, какие геометрические фигуры мы знаем?(треугольник, круг, квадрат, овал, прямоугольник).  - А ты знаешь, что из этих геометрических фигур можно сделать (ответы ребенка).  - Сегодня мы сделаем подарок для папы, дедушки или брата. Ведь очень скоро у них праздник и мы заранее позаботимся о подарке. А ты помнишь, какой будет праздник (ответы ребенка).  -Да, День защитника Отечества. И я предлагаю сделать военный самолёт. Как ты думаете, какие геометрические фигуры для этого нужны? (ответы ребенка).  - Правильно, прямоугольник и треугольники.   </vt:lpstr>
      <vt:lpstr>Далее родителям необходимо сделать заготовки на серой бумаге. Предлагаем детям самим вырезать ножницами (помочь, если это требуется). Напомнить о правилах безопасности при работе с ножницами:  Нельзя подносить ножницы близко к лицу; Оставлять ножницы с открытыми лезвиями; Ножницами не маши Аккуратно их держи.</vt:lpstr>
      <vt:lpstr>Все детали вырезаны. Выложить и показать как наш самолёт будет выглядеть.</vt:lpstr>
      <vt:lpstr> - Наши ручки потрудились, всё вырезали, а теперь давай дадим им отдохнуть.  Для этого проведём физ. минутку.                                Физкультминутка «Самолет»  Смотрите в небе самолет, А в самолете том пилот Штурвалом ловко управляет И между облаков летает Под самолетом то гора, То лес дремучий, то нора, То в небо дивится народ, То зайцы водят хоровод (выполняют движения по тексту).  Вот мы отдохнули и начинаем приклеивать треугольники. Показать, где крылья, где пропеллер, где хвост. По мере необходимости напомнить ребенку, как правильно нужно наклеивать детали.</vt:lpstr>
      <vt:lpstr>В процессе работы помочь ребёнку (если это необходимо).  Готовую работу можно украсить звездочками.</vt:lpstr>
      <vt:lpstr>В конце занятия задать вопросы. -Кому мы сегодня делали подарок?  -Что мы делали?  -Какие геометрические фигуры нам сегодня понадобились?  -Тебе понравилось занятие? Обязательно похвалить ребенка за работу и старание, даже если что-то не совсем правильно получилось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5</cp:revision>
  <dcterms:created xsi:type="dcterms:W3CDTF">2021-02-11T11:50:56Z</dcterms:created>
  <dcterms:modified xsi:type="dcterms:W3CDTF">2021-02-12T01:53:53Z</dcterms:modified>
</cp:coreProperties>
</file>