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7" r:id="rId8"/>
    <p:sldId id="266" r:id="rId9"/>
    <p:sldId id="265" r:id="rId10"/>
    <p:sldId id="264" r:id="rId11"/>
    <p:sldId id="263" r:id="rId12"/>
    <p:sldId id="271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0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5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1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4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1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4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26ED7-00A3-4124-BAA5-79E55B507B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B378-86C7-4349-A0D4-A378BC1A5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8549" y="397136"/>
            <a:ext cx="6168788" cy="319492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Занятие по аппликации «Кораблик в подарок»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вторая младшая группа</a:t>
            </a: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69994" y="4076914"/>
            <a:ext cx="5227093" cy="119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Подготовила: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воспитатель Береговая М.А.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t="11542" r="15390" b="14627"/>
          <a:stretch/>
        </p:blipFill>
        <p:spPr>
          <a:xfrm>
            <a:off x="7560860" y="602291"/>
            <a:ext cx="3569600" cy="51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722" y="365125"/>
            <a:ext cx="8747078" cy="9860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Пальчиковая гимнастика «Солдаты»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11690" y="1460310"/>
            <a:ext cx="7888406" cy="4435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Мы солдаты, мы солдаты, бодрым шагом мы идем.</a:t>
            </a:r>
          </a:p>
          <a:p>
            <a:pPr marL="0" indent="0">
              <a:buNone/>
            </a:pPr>
            <a:r>
              <a:rPr lang="ru-RU" sz="2400" i="1" dirty="0" smtClean="0"/>
              <a:t>(пальцы бодро «маршируют» по столу)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нашу армию, ребята, просто так не попадешь.</a:t>
            </a:r>
          </a:p>
          <a:p>
            <a:pPr marL="0" indent="0">
              <a:buNone/>
            </a:pPr>
            <a:r>
              <a:rPr lang="ru-RU" sz="2400" i="1" dirty="0" smtClean="0"/>
              <a:t>(пальцы сжаты в кулак, указательный вверх и покачивается влево-вправо)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Нужно быть умелыми, сильными и смелыми.</a:t>
            </a:r>
          </a:p>
          <a:p>
            <a:pPr marL="0" indent="0">
              <a:buNone/>
            </a:pPr>
            <a:r>
              <a:rPr lang="ru-RU" sz="2400" i="1" dirty="0" smtClean="0"/>
              <a:t>(ладонь вверх, пальцы растопырены, сжимаются и разжимаются)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6247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1" y="516931"/>
            <a:ext cx="4326341" cy="573374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Берем первый фрагмент</a:t>
            </a:r>
            <a:r>
              <a:rPr lang="ru-RU" sz="2800" smtClean="0"/>
              <a:t>, </a:t>
            </a:r>
            <a:r>
              <a:rPr lang="ru-RU" sz="2800" smtClean="0"/>
              <a:t>«солнце», </a:t>
            </a:r>
            <a:r>
              <a:rPr lang="ru-RU" sz="2800" dirty="0" smtClean="0"/>
              <a:t>и намазываем клеем с одной стороны, затем приклеим его на голубой лист бумаги. Обязательно прижимаем руками и убираем лишний клей салфеткой. После чего приклеиваем остальные детали по рисунку. По необходимости родители помогают ребенку наклеивать и прижимать детали.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19066" r="9653" b="10345"/>
          <a:stretch/>
        </p:blipFill>
        <p:spPr>
          <a:xfrm rot="16200000">
            <a:off x="6834409" y="1613559"/>
            <a:ext cx="5192395" cy="3302756"/>
          </a:xfrm>
        </p:spPr>
      </p:pic>
    </p:spTree>
    <p:extLst>
      <p:ext uri="{BB962C8B-B14F-4D97-AF65-F5344CB8AC3E}">
        <p14:creationId xmlns:p14="http://schemas.microsoft.com/office/powerpoint/2010/main" val="3997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285" y="1013629"/>
            <a:ext cx="6319674" cy="47397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 r="6405" b="6153"/>
          <a:stretch/>
        </p:blipFill>
        <p:spPr>
          <a:xfrm rot="16200000">
            <a:off x="5497622" y="1195545"/>
            <a:ext cx="6319217" cy="43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325" y="1325537"/>
            <a:ext cx="5609231" cy="4206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1" r="6866" b="6782"/>
          <a:stretch/>
        </p:blipFill>
        <p:spPr>
          <a:xfrm rot="16200000">
            <a:off x="5627995" y="1270947"/>
            <a:ext cx="5609230" cy="43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0" y="136478"/>
            <a:ext cx="3712191" cy="6277969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 конце работы задать вопросы.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2800" dirty="0"/>
              <a:t>-</a:t>
            </a:r>
            <a:r>
              <a:rPr lang="ru-RU" sz="2800" dirty="0" smtClean="0"/>
              <a:t> О каком празднике мы сегодня говорили?</a:t>
            </a:r>
            <a:br>
              <a:rPr lang="ru-RU" sz="2800" dirty="0" smtClean="0"/>
            </a:br>
            <a:r>
              <a:rPr lang="ru-RU" sz="2800" dirty="0" smtClean="0"/>
              <a:t>- Кого мы поздравляем в этот день?</a:t>
            </a:r>
            <a:br>
              <a:rPr lang="ru-RU" sz="2800" dirty="0" smtClean="0"/>
            </a:br>
            <a:r>
              <a:rPr lang="ru-RU" sz="2800" dirty="0" smtClean="0"/>
              <a:t>- Что мы сделали для пап и дедушек?</a:t>
            </a:r>
            <a:br>
              <a:rPr lang="ru-RU" sz="2800" dirty="0" smtClean="0"/>
            </a:br>
            <a:r>
              <a:rPr lang="ru-RU" sz="2800" dirty="0" smtClean="0"/>
              <a:t>Дети рассматривают свою работу и делятся своими впечатлениями. Родители хвалят ребенка за проделанную работу.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6" y="365125"/>
            <a:ext cx="4680044" cy="5811838"/>
          </a:xfrm>
        </p:spPr>
      </p:pic>
    </p:spTree>
    <p:extLst>
      <p:ext uri="{BB962C8B-B14F-4D97-AF65-F5344CB8AC3E}">
        <p14:creationId xmlns:p14="http://schemas.microsoft.com/office/powerpoint/2010/main" val="757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98042" y="586854"/>
            <a:ext cx="8269405" cy="531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Цель: продолжать знакомить с государственным праздником - Днем Защитника Отечества.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Закреплять умение составлять композицию при наклеивании готовых форм;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Закреплять умение работать по образцу: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Закреплять правильные приемы наклеивания;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Развивать моторику, самостоятельность;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Формировать позитивное эмоциональное отношение к папе, стремление сделать подарок.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84143" y="324134"/>
            <a:ext cx="5540991" cy="6049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Предварительная работа: </a:t>
            </a:r>
            <a:r>
              <a:rPr lang="ru-RU" dirty="0" smtClean="0"/>
              <a:t>дома папы, дедушки рассказывают своим детям о своей службе в армии, сопровождая рассказ показом фотографии.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Материалы и оборудование:</a:t>
            </a:r>
          </a:p>
          <a:p>
            <a:pPr marL="514350" indent="-514350">
              <a:buAutoNum type="arabicPeriod"/>
            </a:pPr>
            <a:r>
              <a:rPr lang="ru-RU" dirty="0" smtClean="0"/>
              <a:t>Лист синей бумаги формата А5 (половина бумаги А4)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Вырезанные детали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Клей –карандаш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Салфетка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3535" y="1956652"/>
            <a:ext cx="4252793" cy="31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66282" y="300251"/>
            <a:ext cx="8516202" cy="2715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Перед началом работы родителям необходимо подготовить части для аппликации. Для этого потребуется цветная бумага формата А5 (половина бумаги А4): белого, синего, голубого, желтого, зеленого и красного цвета. А также линейка, карандаш, ножницы, циркуль или предмет с круглым дном.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82537" y="2102609"/>
            <a:ext cx="3736074" cy="49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30497" r="10306" b="18379"/>
          <a:stretch/>
        </p:blipFill>
        <p:spPr>
          <a:xfrm>
            <a:off x="8241828" y="354841"/>
            <a:ext cx="3370997" cy="2954154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57100" y="218365"/>
            <a:ext cx="5184728" cy="16135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Солнце.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Круг  9 – 10 см. в диаметре. Можно использовать как циркуль, так и предметы с круглым дном.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7"/>
          <a:stretch/>
        </p:blipFill>
        <p:spPr>
          <a:xfrm>
            <a:off x="3628884" y="1831918"/>
            <a:ext cx="4355057" cy="46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957" y="5456483"/>
            <a:ext cx="4681183" cy="1095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Корпус кораблика</a:t>
            </a:r>
            <a:endParaRPr lang="ru-RU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23" y="95126"/>
            <a:ext cx="7212271" cy="540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3582" r="38608"/>
          <a:stretch/>
        </p:blipFill>
        <p:spPr>
          <a:xfrm rot="16200000">
            <a:off x="1498657" y="2996711"/>
            <a:ext cx="2395140" cy="451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77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0" t="15617" r="4560" b="5419"/>
          <a:stretch/>
        </p:blipFill>
        <p:spPr>
          <a:xfrm>
            <a:off x="3595681" y="218363"/>
            <a:ext cx="3292525" cy="34665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23" y="4539229"/>
            <a:ext cx="3305106" cy="1561319"/>
          </a:xfrm>
        </p:spPr>
        <p:txBody>
          <a:bodyPr>
            <a:noAutofit/>
          </a:bodyPr>
          <a:lstStyle/>
          <a:p>
            <a:r>
              <a:rPr lang="ru-RU" sz="8800" b="1" i="1" dirty="0"/>
              <a:t>П</a:t>
            </a:r>
            <a:r>
              <a:rPr lang="ru-RU" sz="8800" b="1" i="1" dirty="0" smtClean="0"/>
              <a:t>арус</a:t>
            </a:r>
            <a:endParaRPr lang="ru-RU" sz="8800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5719"/>
          <a:stretch/>
        </p:blipFill>
        <p:spPr>
          <a:xfrm>
            <a:off x="549823" y="218363"/>
            <a:ext cx="3045858" cy="41025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20" y="218363"/>
            <a:ext cx="4709180" cy="6278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10547" r="3211" b="14428"/>
          <a:stretch/>
        </p:blipFill>
        <p:spPr>
          <a:xfrm>
            <a:off x="3854929" y="3639237"/>
            <a:ext cx="2774027" cy="302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4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629" y="3997075"/>
            <a:ext cx="2579427" cy="83450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/>
              <a:t>Волны</a:t>
            </a:r>
            <a:endParaRPr lang="ru-RU" sz="6000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1" y="212086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/>
          <a:stretch/>
        </p:blipFill>
        <p:spPr>
          <a:xfrm>
            <a:off x="3808455" y="1743797"/>
            <a:ext cx="3209642" cy="4751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1" r="5069" b="22388"/>
          <a:stretch/>
        </p:blipFill>
        <p:spPr>
          <a:xfrm>
            <a:off x="7163663" y="990009"/>
            <a:ext cx="4882771" cy="25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923" y="187705"/>
            <a:ext cx="3092355" cy="1204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 занятия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31192" y="187704"/>
            <a:ext cx="8719782" cy="624039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dirty="0" smtClean="0"/>
              <a:t>Ребята, посмотрите на столе лежат фотографии! Кто на них изображен? (Папа, дедушка)</a:t>
            </a:r>
          </a:p>
          <a:p>
            <a:pPr>
              <a:buFontTx/>
              <a:buChar char="-"/>
            </a:pPr>
            <a:r>
              <a:rPr lang="ru-RU" dirty="0" smtClean="0"/>
              <a:t>А вы знаете, 23 февраля, в нашей стране России, будут отмечать праздник - День защитника Отечества! У многих папы и дедушки служили в армии и были солдатами. Мальчики, когда вырастут, тоже станут солдатами и будут защищать нашу Родину – Россию.</a:t>
            </a:r>
          </a:p>
          <a:p>
            <a:pPr>
              <a:buFontTx/>
              <a:buChar char="-"/>
            </a:pPr>
            <a:r>
              <a:rPr lang="ru-RU" dirty="0" smtClean="0"/>
              <a:t>Расскажите о своем папе или дедушке.</a:t>
            </a:r>
          </a:p>
          <a:p>
            <a:pPr>
              <a:buFontTx/>
              <a:buChar char="-"/>
            </a:pPr>
            <a:r>
              <a:rPr lang="ru-RU" dirty="0" smtClean="0"/>
              <a:t>Ребята, что дарят на праздник? (Подарки)</a:t>
            </a:r>
          </a:p>
          <a:p>
            <a:pPr>
              <a:buFontTx/>
              <a:buChar char="-"/>
            </a:pPr>
            <a:r>
              <a:rPr lang="ru-RU" dirty="0" smtClean="0"/>
              <a:t>Давайте сделаем «Кораблик» в подарок для пап и дедушек! Для начала мы приставим все фрагменты и посмотрим как будет выглядеть наш подарок. </a:t>
            </a:r>
          </a:p>
          <a:p>
            <a:pPr>
              <a:buFontTx/>
              <a:buChar char="-"/>
            </a:pPr>
            <a:r>
              <a:rPr lang="ru-RU" dirty="0" smtClean="0"/>
              <a:t>Но прежде чем приступим к изготовлению подарка, разомнем наши пальцы!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0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406</Words>
  <Application>Microsoft Office PowerPoint</Application>
  <PresentationFormat>Произвольный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Занятие по аппликации «Кораблик в подарок» вторая младшая группа</vt:lpstr>
      <vt:lpstr>Презентация PowerPoint</vt:lpstr>
      <vt:lpstr>Презентация PowerPoint</vt:lpstr>
      <vt:lpstr>Презентация PowerPoint</vt:lpstr>
      <vt:lpstr>Солнце. Круг  9 – 10 см. в диаметре. Можно использовать как циркуль, так и предметы с круглым дном.</vt:lpstr>
      <vt:lpstr>Корпус кораблика</vt:lpstr>
      <vt:lpstr>Парус</vt:lpstr>
      <vt:lpstr>Волны</vt:lpstr>
      <vt:lpstr>Ход занятия</vt:lpstr>
      <vt:lpstr>Пальчиковая гимнастика «Солдаты»</vt:lpstr>
      <vt:lpstr>Берем первый фрагмент, «солнце», и намазываем клеем с одной стороны, затем приклеим его на голубой лист бумаги. Обязательно прижимаем руками и убираем лишний клей салфеткой. После чего приклеиваем остальные детали по рисунку. По необходимости родители помогают ребенку наклеивать и прижимать детали.</vt:lpstr>
      <vt:lpstr>Презентация PowerPoint</vt:lpstr>
      <vt:lpstr>Презентация PowerPoint</vt:lpstr>
      <vt:lpstr>В конце работы задать вопросы. - О каком празднике мы сегодня говорили? - Кого мы поздравляем в этот день? - Что мы сделали для пап и дедушек? Дети рассматривают свою работу и делятся своими впечатлениями. Родители хвалят ребенка за проделанную работу.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аппликации «Кораблик в подарок» вторая младшая группа</dc:title>
  <dc:creator>Marina</dc:creator>
  <cp:lastModifiedBy>ДС ПЕТУШОК</cp:lastModifiedBy>
  <cp:revision>17</cp:revision>
  <dcterms:created xsi:type="dcterms:W3CDTF">2021-02-14T14:55:12Z</dcterms:created>
  <dcterms:modified xsi:type="dcterms:W3CDTF">2021-02-15T01:17:41Z</dcterms:modified>
</cp:coreProperties>
</file>