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93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</a:rPr>
              <a:t>азвитие речи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Повторение описательного рассказа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ПО МНЕМОТАБЛИЦЕ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9" y="2204864"/>
            <a:ext cx="49937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7941" y="2368912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Задачи: 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активизировать словарь по теме; 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развивать память, внимание, мышление;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Способствовать развитию связного высказывания;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Способствовать использованию помощи в виде </a:t>
            </a:r>
            <a:r>
              <a:rPr lang="ru-RU" dirty="0" err="1" smtClean="0"/>
              <a:t>мнемотаблицы</a:t>
            </a:r>
            <a:endParaRPr lang="ru-RU" dirty="0" smtClean="0"/>
          </a:p>
          <a:p>
            <a:pPr marL="285750" indent="-285750"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94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79778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15. 02.2021.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315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4</cp:revision>
  <dcterms:created xsi:type="dcterms:W3CDTF">2021-02-15T01:25:42Z</dcterms:created>
  <dcterms:modified xsi:type="dcterms:W3CDTF">2021-02-15T01:43:25Z</dcterms:modified>
</cp:coreProperties>
</file>