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4" r:id="rId8"/>
    <p:sldId id="265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4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4"/>
            <a:ext cx="5917679" cy="2554758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00385" y="1828799"/>
            <a:ext cx="990599" cy="228659"/>
          </a:xfrm>
        </p:spPr>
        <p:txBody>
          <a:bodyPr anchor="t" anchorCtr="0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6209" y="3264406"/>
            <a:ext cx="3859795" cy="2286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5279" y="292609"/>
            <a:ext cx="628813" cy="767687"/>
          </a:xfrm>
        </p:spPr>
        <p:txBody>
          <a:bodyPr/>
          <a:lstStyle>
            <a:lvl1pPr>
              <a:defRPr sz="2800" b="0" i="0" baseline="0">
                <a:latin typeface="+mj-lt"/>
              </a:defRPr>
            </a:lvl1pPr>
          </a:lstStyle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4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7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Rectangle 13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0"/>
            <a:ext cx="6422004" cy="1653117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509006"/>
            <a:ext cx="6422003" cy="2515873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66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6" name="Freeform 35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0" name="TextBox 9"/>
          <p:cNvSpPr txBox="1"/>
          <p:nvPr/>
        </p:nvSpPr>
        <p:spPr>
          <a:xfrm>
            <a:off x="644721" y="654263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7454" y="2900539"/>
            <a:ext cx="538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9" y="914401"/>
            <a:ext cx="6160385" cy="2894878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87279" y="3814473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3" name="Rectangle 4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1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1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399"/>
            <a:ext cx="6422004" cy="209550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159399"/>
            <a:ext cx="6422004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47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884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884" y="2489199"/>
            <a:ext cx="231098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8884" y="3147164"/>
            <a:ext cx="2310988" cy="287771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1" y="2489201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4"/>
            <a:ext cx="232675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0"/>
            <a:ext cx="2313740" cy="65796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0" y="3147162"/>
            <a:ext cx="2313739" cy="288836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88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36973"/>
            <a:ext cx="6423592" cy="699992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39" y="4188546"/>
            <a:ext cx="2314064" cy="649011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1261" y="2489200"/>
            <a:ext cx="2012937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8" y="4837558"/>
            <a:ext cx="2309280" cy="118732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7" y="4188546"/>
            <a:ext cx="233090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489200"/>
            <a:ext cx="2025182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7" y="4846509"/>
            <a:ext cx="2330904" cy="1178372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4184814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5" y="2489200"/>
            <a:ext cx="2018839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0" y="4846510"/>
            <a:ext cx="2299492" cy="118902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060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1" y="2489200"/>
            <a:ext cx="6343201" cy="35306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043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119474" cy="4571999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235" y="1447799"/>
            <a:ext cx="4435439" cy="45719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1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13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09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280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1" y="3248490"/>
            <a:ext cx="3636978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79" cy="277131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4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3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49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97437"/>
            <a:ext cx="271258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52881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086844"/>
            <a:ext cx="2712590" cy="292541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97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362190"/>
            <a:ext cx="2987087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591" y="3088562"/>
            <a:ext cx="3001938" cy="24486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08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08"/>
            <a:ext cx="9144000" cy="6860308"/>
            <a:chOff x="0" y="-2308"/>
            <a:chExt cx="9144000" cy="6860308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7000"/>
                  </a:schemeClr>
                </a:gs>
                <a:gs pos="69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4618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65092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879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879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8000"/>
                  </a:schemeClr>
                </a:gs>
                <a:gs pos="72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1854142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-23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3564" y="925605"/>
            <a:ext cx="6346078" cy="711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2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71444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1449297A-756A-4F40-A295-8E322C6FBDD2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501C9A7-BA4D-4344-AE75-B5B2D08DFB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8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«Щит Ильи Муромца»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Средняя группа «</a:t>
            </a:r>
            <a:r>
              <a:rPr lang="ru-RU" dirty="0" err="1" smtClean="0"/>
              <a:t>Чиполлино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Подготовила: </a:t>
            </a:r>
            <a:r>
              <a:rPr lang="ru-RU" dirty="0" err="1" smtClean="0"/>
              <a:t>Стручкова</a:t>
            </a:r>
            <a:r>
              <a:rPr lang="ru-RU" dirty="0" smtClean="0"/>
              <a:t> А. 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879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2946" y="149052"/>
            <a:ext cx="3572276" cy="3530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0" y="149052"/>
            <a:ext cx="5020056" cy="33500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711" y="2476422"/>
            <a:ext cx="3119583" cy="40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96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448802"/>
            <a:ext cx="7278624" cy="122455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представление о богатырях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с картиной В. Васнецова «Богатыри».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18964" y="2256888"/>
            <a:ext cx="352043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Ребята, сегодня мы с вами поговорим о защитниках Руси. Русские богатыри – это не просто история. Они отражают силу и дух русского человека, его отношение к Родине. Илья Муромец, Алеша Попович, Добрыня Никитич и многие другие посвятили свои жизни служению Руси. Они боролись с бесчисленными врагами нашего народа, </a:t>
            </a:r>
            <a:r>
              <a:rPr lang="ru-RU" sz="2000" dirty="0" smtClean="0"/>
              <a:t>оберегая и защищая простых людей.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44" y="2345902"/>
            <a:ext cx="5190020" cy="39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7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стихотворение «Три богатыря»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97" y="2187448"/>
            <a:ext cx="6343201" cy="353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Вечерняя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тает заря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Клубятся над степью тучи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сказочных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Коней оседлали могучих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силы жестокой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вражьей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 берегут они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грозно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стоят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страже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родной земли.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901" t="27760" r="32299" b="-2480"/>
          <a:stretch/>
        </p:blipFill>
        <p:spPr>
          <a:xfrm>
            <a:off x="4688385" y="1133856"/>
            <a:ext cx="4073250" cy="5799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856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Посмотрите на эту репродукцию. В Третьяковской галерее она занимает целую стену. Рассматривание репродукции картины В. Васнецова «Богатыри».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49" y="2103121"/>
            <a:ext cx="9083751" cy="468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136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внимательно рассмотрим картину.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801" y="2196592"/>
            <a:ext cx="8524447" cy="353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 вы назвали эту картину? (Ответы детей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Обратите внимание, что защищает богатырей? (доспехи: кольчуга, шлем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центре Илья Муромец! Он силен и могуч. В нем чувствуется сила умудренная жизненным опытом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Богатырь справа — самый младший, смелый — Алеша Попович. Он полон отваги, смелости, он певец и гусляр. У него в руках лук с копьем, а к седлу прикреплены гусли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Третий богатырь — Добрыня Никитич — в былине он представителен и величав. Он может выполнять самые сложные поручения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Богатырей мы видим всех вместе. Это олицетворяет народную силу и говорит о надежности этих защитников Русской земли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военных можно назвать богатырями? Они тоже в своеобразных доспехах, сильны, храбры и выносливы, всегда готовы защищать нашу Родину. (Ответы детей)</a:t>
            </a:r>
          </a:p>
        </p:txBody>
      </p:sp>
    </p:spTree>
    <p:extLst>
      <p:ext uri="{BB962C8B-B14F-4D97-AF65-F5344CB8AC3E}">
        <p14:creationId xmlns:p14="http://schemas.microsoft.com/office/powerpoint/2010/main" val="2085197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Физкультминутка «Богатыри»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401" y="1967069"/>
            <a:ext cx="4446223" cy="44145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Богатырь - вот он каков: (Показывают силача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Он силён, он здоров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Он из лука стрелял, (Имитируют движения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Метко палицу бросал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На границе стоял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Зорко - зорко наблюдал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Подрастём, мы и, смотри, (Поднимаем руки высоко вверх</a:t>
            </a:r>
            <a:r>
              <a:rPr lang="ru-RU" dirty="0" smtClean="0"/>
              <a:t>)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Станем, как богатыри!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657" y="1433084"/>
            <a:ext cx="3731743" cy="527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2713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684" y="628073"/>
            <a:ext cx="6396772" cy="253971"/>
          </a:xfrm>
        </p:spPr>
        <p:txBody>
          <a:bodyPr/>
          <a:lstStyle/>
          <a:p>
            <a:r>
              <a:rPr lang="ru-RU" sz="2400" dirty="0" smtClean="0"/>
              <a:t>Игра» «Укажи путь домой богатырю»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238" y="992896"/>
            <a:ext cx="6482585" cy="57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9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004" y="861597"/>
            <a:ext cx="6780820" cy="711359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пришло время превратиться нам в художников и нарисовать защиту для богатыря это щит, без него богатырь не сможет уберечь себя от ударов врага.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833" y="2141728"/>
            <a:ext cx="8003239" cy="35306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Формат А4, Краски акварельные или гуашевые. Бумагу заранее вырезать в форме щита. Дети выполняют рисунок по – замыслу. Могут раскрасить как хотят, цвета выбирают сами. Рисунок выполняется без карандашной зарисовки. </a:t>
            </a:r>
          </a:p>
          <a:p>
            <a:pPr marL="0" indent="0">
              <a:buNone/>
            </a:pPr>
            <a:r>
              <a:rPr lang="ru-RU" dirty="0" smtClean="0"/>
              <a:t>Примеры: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22" y="3833876"/>
            <a:ext cx="2498002" cy="2503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35" y="3389386"/>
            <a:ext cx="2465161" cy="33924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552" y="3246119"/>
            <a:ext cx="3300131" cy="33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54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41</TotalTime>
  <Words>432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Ион (конференц-зал)</vt:lpstr>
      <vt:lpstr>«Щит Ильи Муромца»</vt:lpstr>
      <vt:lpstr>Цели и задачи: -Формировать представление о богатырях. - Познакомить с картиной В. Васнецова «Богатыри».</vt:lpstr>
      <vt:lpstr>Чтение стихотворение «Три богатыря» </vt:lpstr>
      <vt:lpstr>Посмотрите на эту репродукцию. В Третьяковской галерее она занимает целую стену. Рассматривание репродукции картины В. Васнецова «Богатыри».</vt:lpstr>
      <vt:lpstr>Давайте внимательно рассмотрим картину. </vt:lpstr>
      <vt:lpstr>Физкультминутка «Богатыри» </vt:lpstr>
      <vt:lpstr>Игра» «Укажи путь домой богатырю»</vt:lpstr>
      <vt:lpstr>Презентация PowerPoint</vt:lpstr>
      <vt:lpstr>А сейчас пришло время превратиться нам в художников и нарисовать защиту для богатыря это щит, без него богатырь не сможет уберечь себя от ударов врага.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Алина</cp:lastModifiedBy>
  <cp:revision>5</cp:revision>
  <dcterms:created xsi:type="dcterms:W3CDTF">2021-02-15T01:15:49Z</dcterms:created>
  <dcterms:modified xsi:type="dcterms:W3CDTF">2021-02-15T01:57:41Z</dcterms:modified>
</cp:coreProperties>
</file>