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1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C14-A936-472E-AF2B-A23D1B229B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5AB-C8DD-4A55-9FCF-331AEAF8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8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C14-A936-472E-AF2B-A23D1B229B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5AB-C8DD-4A55-9FCF-331AEAF8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1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C14-A936-472E-AF2B-A23D1B229B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5AB-C8DD-4A55-9FCF-331AEAF8C7E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7911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C14-A936-472E-AF2B-A23D1B229B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5AB-C8DD-4A55-9FCF-331AEAF8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4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C14-A936-472E-AF2B-A23D1B229B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5AB-C8DD-4A55-9FCF-331AEAF8C7E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2103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C14-A936-472E-AF2B-A23D1B229B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5AB-C8DD-4A55-9FCF-331AEAF8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82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C14-A936-472E-AF2B-A23D1B229B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5AB-C8DD-4A55-9FCF-331AEAF8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12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C14-A936-472E-AF2B-A23D1B229B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5AB-C8DD-4A55-9FCF-331AEAF8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29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C14-A936-472E-AF2B-A23D1B229B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5AB-C8DD-4A55-9FCF-331AEAF8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2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C14-A936-472E-AF2B-A23D1B229B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5AB-C8DD-4A55-9FCF-331AEAF8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6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C14-A936-472E-AF2B-A23D1B229B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5AB-C8DD-4A55-9FCF-331AEAF8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5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C14-A936-472E-AF2B-A23D1B229B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5AB-C8DD-4A55-9FCF-331AEAF8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6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C14-A936-472E-AF2B-A23D1B229B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5AB-C8DD-4A55-9FCF-331AEAF8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73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C14-A936-472E-AF2B-A23D1B229B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5AB-C8DD-4A55-9FCF-331AEAF8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8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C14-A936-472E-AF2B-A23D1B229B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5AB-C8DD-4A55-9FCF-331AEAF8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0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C14-A936-472E-AF2B-A23D1B229B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5AB-C8DD-4A55-9FCF-331AEAF8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43C14-A936-472E-AF2B-A23D1B229B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F835AB-C8DD-4A55-9FCF-331AEAF8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68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D10EBD-A2DB-4191-BB74-B0C3EA1DD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73" y="1597065"/>
            <a:ext cx="9791113" cy="3362178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Конспект занятия по ознакомлению с окружающим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(средняя группа)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«НАША АРМИЯ»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C4E7D35-D2E9-4AE6-BE2F-3583D5D8B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85" y="4987378"/>
            <a:ext cx="5697415" cy="1096899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</a:rPr>
              <a:t>Подготовила воспитатель Юрова А.В</a:t>
            </a:r>
          </a:p>
        </p:txBody>
      </p:sp>
    </p:spTree>
    <p:extLst>
      <p:ext uri="{BB962C8B-B14F-4D97-AF65-F5344CB8AC3E}">
        <p14:creationId xmlns:p14="http://schemas.microsoft.com/office/powerpoint/2010/main" val="41167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BEE993-6A3C-41A0-80E2-9338D00FB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693" y="112542"/>
            <a:ext cx="9296661" cy="375607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А какая профессия у этих военных? (ответы детей)</a:t>
            </a:r>
          </a:p>
          <a:p>
            <a:pPr>
              <a:lnSpc>
                <a:spcPct val="110000"/>
              </a:lnSpc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ребята, это моряки. Это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морские силы наших войск. </a:t>
            </a:r>
          </a:p>
          <a:p>
            <a:pPr>
              <a:lnSpc>
                <a:spcPct val="110000"/>
              </a:lnSpc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Плывет моряк на корабле</a:t>
            </a:r>
          </a:p>
          <a:p>
            <a:pPr>
              <a:lnSpc>
                <a:spcPct val="110000"/>
              </a:lnSpc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не тоскует по земле.</a:t>
            </a:r>
          </a:p>
          <a:p>
            <a:pPr>
              <a:lnSpc>
                <a:spcPct val="110000"/>
              </a:lnSpc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с ветром дружит и с волной</a:t>
            </a:r>
          </a:p>
          <a:p>
            <a:pPr>
              <a:lnSpc>
                <a:spcPct val="110000"/>
              </a:lnSpc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море – дом его родной.</a:t>
            </a:r>
          </a:p>
          <a:p>
            <a:pPr>
              <a:lnSpc>
                <a:spcPct val="110000"/>
              </a:lnSpc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Головные уборы моряков называются бескозырки.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262EA9F-022F-4471-B7A4-5300B3B9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92" y="916010"/>
            <a:ext cx="4267634" cy="59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7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1339B84-8A3F-42C4-AE28-49F1C0819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3218" y="98474"/>
            <a:ext cx="11774659" cy="6759526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это ребята солдат – пехотинец.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Можешь ты солдатом стать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Плавать, ездить и летать,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строю ходить охота –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Ждет тебя солдат, пехота.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помнить о том, как трудно было нашим солдатам выстоять в страшной Великой Отечественной войне, как тяжело далась им победа, и сколько советских солдат полегло на поле боя. На голову солдаты надевают пилотку.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BDD4E5B-9069-4CCE-9F3A-C724EC059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34" y="98474"/>
            <a:ext cx="2947841" cy="542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239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B401C1E-82BA-474E-B5F5-C795548C7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609" y="154745"/>
            <a:ext cx="8683159" cy="368573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Эти войска – пограничники, они стоят на границе нашей родины и охраняют нашу страну от захватчиков.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ребята, на границе,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Нашу землю стережет,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работать и учиться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 спокойно весь народ.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пограничника зеленого цвета, а головной убор пограничника называется фуражка.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B8C3B6-8D9A-4D0E-BE2A-FAE7FA376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039" y="462742"/>
            <a:ext cx="4474852" cy="63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2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41889DC-A11F-4F88-84FA-0D9780D91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745" y="168813"/>
            <a:ext cx="4389120" cy="295421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это летчик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Летчик знает свое дело,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небе водит самолет.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землей летит он смело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Совершая перелет.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622183-3AED-4E21-A014-771D40F04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0" y="-94937"/>
            <a:ext cx="4679103" cy="69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54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07ECD94-4C73-4025-99CA-5ACD3E89B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542" y="112541"/>
            <a:ext cx="10213144" cy="139270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ребята, а вы знаете какая техника помогает нашим солдатам на службе? (самолеты, корабли, танки, вездеходы, пушки). Это всё- военная техника.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AC590D6-870D-46EC-9AC1-A02FEB111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4" y="1349326"/>
            <a:ext cx="5995844" cy="394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E70060F-7954-4B0D-B510-9A4E8042A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70" y="2938859"/>
            <a:ext cx="5633446" cy="38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95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2F8CEBF-CE9B-4EC8-8CA7-97EE4C897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2" y="0"/>
            <a:ext cx="6210300" cy="349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E958CFE-54ED-467F-AE71-593EE7DFD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767121"/>
            <a:ext cx="5974959" cy="3985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2977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92BCAD-C9BE-4743-A8A0-A80BC5488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10290"/>
            <a:ext cx="5825753" cy="4073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11B401-902C-4061-A04A-75AB35403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8" y="174234"/>
            <a:ext cx="6522769" cy="3666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327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296591B-6304-4D3F-BB33-CE59CE9C9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1015" y="126608"/>
            <a:ext cx="9062987" cy="6731391"/>
          </a:xfrm>
        </p:spPr>
        <p:txBody>
          <a:bodyPr>
            <a:normAutofit fontScale="85000" lnSpcReduction="10000"/>
          </a:bodyPr>
          <a:lstStyle/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довершении предложить послушать рассказ «Шапка не велит»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А.Митяева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«Шапка не велит»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Отец с сыном пришли в магазин купить шапку.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Купи мне эту, - показал мальчик на шапку с острым верхом и красной звездой.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-Куплю, - сказал отец. – но, такая шапка не любит, когда хнычут или трусят. Она тут же слетает с головы.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 если руками держать? Не слетит?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Нет. Но все сразу догадаются, что идёт трус и капризуля.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Покупай, - сказал сын подумав.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Отец с сыном шли домой. Люди смотрели на мальчика.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Почему они смотрят? – спросил сын. – Проверяют, не трус ли я?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Люди смотрят, - ответил отец, - потому, что в таких шапках, похожих на шлемы богатырей, воевали первые бойцы нашей армии. Они по-богатырски били врага. А то, что твоя шапка сама слетает с головы, я пошутил.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Ты и пошутил и правду сказал, - проговорил мальчик. – пусть шапка и не слетает, но она не велит трусить.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219F1D4-1445-4185-9D53-D13001560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03" y="2588454"/>
            <a:ext cx="2433582" cy="2226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80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DA044CD-174A-40D5-9C53-6155A3D61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8596667" cy="562707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задачи: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детям знания об армии;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них первые представления об особенностях военной службы; солдаты тренируются, чтобы быть сильными, умелыми, учатся метко стрелять, преодолевать препятствия.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их представления о родах войск, о защитниках Отечества. Воспитывать чувство гордости за свою армию и вызвать желание быть похожими на сильных, смелых российских воинов.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о форме одежды некоторых родов войск.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с изображением военных разных родов войск; иллюстрации с изображением военной техники.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50D234B-1434-4C4E-AE41-9CBE6B2DF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27" y="120088"/>
            <a:ext cx="10379871" cy="673791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занятия: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Ребята, посмотрите, что такое у меня в руках?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 флаг Российской Федерации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(Ответы детей)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Правильно, это флаг Российской Федерации, страны в которой мы живем. Россия – это наше Отечество.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FDA74A2-885C-43E5-81D1-20BAA7F0D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3" b="14330"/>
          <a:stretch/>
        </p:blipFill>
        <p:spPr>
          <a:xfrm>
            <a:off x="2684461" y="1702447"/>
            <a:ext cx="5240202" cy="3573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43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1CD98F-433A-4906-9E14-8B4887F56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677" y="225084"/>
            <a:ext cx="9425353" cy="271506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Какой скоро будет праздник? (ответы детей) правильно, молодцы, скоро будет праздник, 23 февраля, День защитников Отечества. Это праздник людей, которые защищали нашу Родину от врагов, и тех, кто сейчас служит в Российской армии. У каждой страны есть армия, которая призвана защищать свое Отечество. В нашей стране есть тоже своя армия. Российская армия не раз защищала свой народ от захватчиков. Наша армия большая и сильная.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037C14A-B5AF-4AC9-B1C8-38ECA9850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25" y="2830244"/>
            <a:ext cx="7160455" cy="4027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5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9F22B2-DA38-4ABA-8E04-E2E7A6E1C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677" y="98474"/>
            <a:ext cx="9973994" cy="3502855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детям иллюстрации, на которых изображены эпизоды сражений и службы солдат различных родов войск. Задать детям вопросы по картинкам.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что делают войны, чтобы охранять и защищать Родину? Какими качествами должен обладать российский воин? (быть сильным, мужественным, выносливым.) а что для этого нужно делать? (тренироваться, обучаться военному делу: уметь метко стрелять, преодолевать препятствия, развивать силу, ловкость, сноровку.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874C486-3627-40D4-BF47-BA44A36D0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" y="3214469"/>
            <a:ext cx="5514535" cy="354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067DDF4-DBD6-4FBE-8878-6C3A58437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803" y="3219392"/>
            <a:ext cx="5057335" cy="3540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AE1BDE6-7988-43F7-A59E-92DE64E76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7" y="127782"/>
            <a:ext cx="4572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8108053-6DBB-48CF-9C3C-EDBC3EC43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4" y="3306025"/>
            <a:ext cx="5105869" cy="3497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9510EAC-19DC-4EDC-899C-CF7069C99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58" y="87213"/>
            <a:ext cx="4764258" cy="668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39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21F52C9-81C8-4907-9863-CFB05A27E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1016" y="196948"/>
            <a:ext cx="9161460" cy="461420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хотите быть похожими на солдат и уже сейчас начать готовиться к службе в армии? Давайте тогда проведём физ. минутку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Физкультурная пауза- динамическое упражнение «Сигнальщики»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AFE45412-CC73-4510-8370-A375E9E0A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856507"/>
              </p:ext>
            </p:extLst>
          </p:nvPr>
        </p:nvGraphicFramePr>
        <p:xfrm>
          <a:off x="548641" y="1631852"/>
          <a:ext cx="8623494" cy="5231394"/>
        </p:xfrm>
        <a:graphic>
          <a:graphicData uri="http://schemas.openxmlformats.org/drawingml/2006/table">
            <a:tbl>
              <a:tblPr firstRow="1" firstCol="1" bandRow="1"/>
              <a:tblGrid>
                <a:gridCol w="4403187">
                  <a:extLst>
                    <a:ext uri="{9D8B030D-6E8A-4147-A177-3AD203B41FA5}">
                      <a16:colId xmlns:a16="http://schemas.microsoft.com/office/drawing/2014/main" xmlns="" val="1815345502"/>
                    </a:ext>
                  </a:extLst>
                </a:gridCol>
                <a:gridCol w="4220307">
                  <a:extLst>
                    <a:ext uri="{9D8B030D-6E8A-4147-A177-3AD203B41FA5}">
                      <a16:colId xmlns:a16="http://schemas.microsoft.com/office/drawing/2014/main" xmlns="" val="647508674"/>
                    </a:ext>
                  </a:extLst>
                </a:gridCol>
              </a:tblGrid>
              <a:tr h="654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 стоим как на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земле,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Исходное положение- ноги слегка расставлены, руки отведены назад.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1768993"/>
                  </a:ext>
                </a:extLst>
              </a:tr>
              <a:tr h="654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Ну,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 плывем на корабле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Руки броском выносятся вперед и отводятся назад.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8243119"/>
                  </a:ext>
                </a:extLst>
              </a:tr>
              <a:tr h="763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сигналим каждый раз,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Когда дан такой приказ.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 руки отводятся за спину на последний слог.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4220408"/>
                  </a:ext>
                </a:extLst>
              </a:tr>
              <a:tr h="990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Направо-поворот,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Правая рука отводится вправо на уровне плеча, голова поворачивается вправо. На слово «поворот» рука убирается за спину.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4959088"/>
                  </a:ext>
                </a:extLst>
              </a:tr>
              <a:tr h="654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Налево-поворот,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Тоже самое проводится с левой рукой. Голова поворачивается в лево.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5321349"/>
                  </a:ext>
                </a:extLst>
              </a:tr>
              <a:tr h="654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 ну-ка, не зевай,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первое слово рука отводится вправо, на второе- убирается за спину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9537407"/>
                  </a:ext>
                </a:extLst>
              </a:tr>
              <a:tr h="654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Сигналы подавай!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 же движения выполняются левой рукой.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2748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41A1435-6582-4DA2-A635-CB182F4F5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746" y="98474"/>
            <a:ext cx="9523826" cy="203981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Вооруженные силы можно разделить на три главных группы – это сухопутные или наземные войска; военно-воздушные силы; военно-морские силы. И у каждого рода войск есть своя военная форма. Сегодня мы с вами познакомимся с некоторыми видами военных профессий и рассмотрим их форму.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423CF00-F869-4390-91E1-2A9E91E78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0" y="1963676"/>
            <a:ext cx="4403186" cy="2930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5B3413-4D65-42ED-9FDD-E892ECCC7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775" y="1963677"/>
            <a:ext cx="4390479" cy="2930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DB14E97-379D-4B59-AD05-855B4B571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69" y="4289881"/>
            <a:ext cx="4390479" cy="2469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00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25563F7-BCA0-461F-8318-5E9110E46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542" y="98474"/>
            <a:ext cx="9734842" cy="2954215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Как называются эти военные? (ответы детей)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ребята, это танкисты.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артист, не футболист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политик, не ученый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профессия – танкист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Живет он как на поле боя.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убор танкиста называется шлем.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FCE139-E0ED-45E4-821C-5B3C32568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998" y="518083"/>
            <a:ext cx="4432176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6772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81</TotalTime>
  <Words>972</Words>
  <Application>Microsoft Office PowerPoint</Application>
  <PresentationFormat>Произвольный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Конспект занятия по ознакомлению с окружающим (средняя группа) «НАША АРМИЯ»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по ознакомлению с окружающим (средняя группа) «НАША АРМИЯ»</dc:title>
  <dc:creator>Пользователь Windows</dc:creator>
  <cp:lastModifiedBy>ДС ПЕТУШОК</cp:lastModifiedBy>
  <cp:revision>10</cp:revision>
  <dcterms:created xsi:type="dcterms:W3CDTF">2021-02-14T10:41:50Z</dcterms:created>
  <dcterms:modified xsi:type="dcterms:W3CDTF">2021-02-15T01:24:48Z</dcterms:modified>
</cp:coreProperties>
</file>