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319" autoAdjust="0"/>
  </p:normalViewPr>
  <p:slideViewPr>
    <p:cSldViewPr snapToGrid="0">
      <p:cViewPr varScale="1">
        <p:scale>
          <a:sx n="65" d="100"/>
          <a:sy n="65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6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84421-3477-4C03-A974-68C40D54B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558888" cy="1600200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по развитию речи по теме: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рассказа Е. Воробьева «Обрывок провода»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0C81B6-EAF7-42F7-8B15-0113E61B2B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высшей категории: Дамдинжапова Ц.Ч.</a:t>
            </a:r>
          </a:p>
        </p:txBody>
      </p:sp>
    </p:spTree>
    <p:extLst>
      <p:ext uri="{BB962C8B-B14F-4D97-AF65-F5344CB8AC3E}">
        <p14:creationId xmlns:p14="http://schemas.microsoft.com/office/powerpoint/2010/main" val="28145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21338AD-DCA7-42A1-9159-442A46D3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02" y="858078"/>
            <a:ext cx="9250017" cy="5141843"/>
          </a:xfrm>
        </p:spPr>
        <p:txBody>
          <a:bodyPr/>
          <a:lstStyle/>
          <a:p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Ознакомление с художественной литературой.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пробуждать интерес к истории, желание знакомиться с художественными произведениями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помочь прочувствовать необычность описанной в рассказе ситуации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уважение к героям войны, вызывать восхищение силы духа и мужества.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работа: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рассматривание иллюстрации к былинам, репродукции о ВОВ, фотографий военных лет  и памятников героям войны, скверов и аллей славы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отрывка из фильма «Сын полка» - «У мужества нет возраста».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технологии: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информационно-коммуникационные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здоровьесберегающие.</a:t>
            </a:r>
          </a:p>
        </p:txBody>
      </p:sp>
    </p:spTree>
    <p:extLst>
      <p:ext uri="{BB962C8B-B14F-4D97-AF65-F5344CB8AC3E}">
        <p14:creationId xmlns:p14="http://schemas.microsoft.com/office/powerpoint/2010/main" val="2280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C5C08F6-E303-49D7-A3CF-8831D0B95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78549" cy="1866413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(Звучит песня «Богатыри», идёт показ слайдов с изображением богатырей)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Илья Муромец, Добрыня Никитич, Святогор, Алёша Попович, Никита Кожемяка- все они богатыри земли Русской, жили давным-давно. Они совершали подвиги, защищая родную землю от врагов лютых.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думаете, ребята, какими они были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(Сильными, смелыми, могучими…)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 откуда мы узнаём о богатырях и их славных подвигах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(Из книг, рассказов, кино.)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EF6698-4D13-48A2-9D1F-21A467F07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609" y="2690533"/>
            <a:ext cx="4586715" cy="371475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2B6B29-45D0-40F8-8B52-8F03C0EE1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979" y="2742731"/>
            <a:ext cx="5540477" cy="3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4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FF84451D-E3A6-4F68-8D3E-37B54ECB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64" y="214179"/>
            <a:ext cx="9404723" cy="95094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вы думаете, есть ли богатыри в наше время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Один из солдатских подвигов описал в своём рассказе Евгений  Воробьёв, который называется «Обрывок провода».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C6ED685-8AA8-4A06-BE11-9661BE661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73395"/>
            <a:ext cx="9828113" cy="53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18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F6F50-7097-4109-AF4B-92CC35EC4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301B25-337A-464C-BA96-FE236463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623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52221-76D0-4D76-A998-48C70483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1C0EDC-BDB8-492C-A47A-5136EB9D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452718"/>
            <a:ext cx="9404723" cy="612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7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E6052-65B7-4688-AAA9-ACDFE9EA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5406"/>
            <a:ext cx="9427037" cy="5663380"/>
          </a:xfrm>
        </p:spPr>
        <p:txBody>
          <a:bodyPr/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Понравился ли рассказ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Почему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(Дети дают оценку прослушанному отрывку  рассказа)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Интересно, сколько времени мы сможем простоять вот так, как солдат. А герой  Великой Отечественной войны Николай Устюшин несколько часов простоял на снегу, без рукавиц, а рядом свистели пули, мины рвались. Было очень страшно, но он выдержал. Так не перевелись богатыри на земле Русской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(Нет, многие в наше время совершают храбрые поступки)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Богатыри были сильными и здоровыми. Чтобы и у нас было здоровье, нам поможет зарядка.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-баты,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-баты,(ходьба с высоким подниманием колен)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шагаем дружно в ряд (ходьба на месте)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мы бравые солдаты(повороты туловища вправо-влево)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солдат и я солдат (наклоны вперёд, руки на поясе)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умеем быстро бегать(бег на месте)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сильнее всех должны! (приседания)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солдаты днём и ночью(хлопки)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берегут покой страны! (руки поднимают вверх)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816AB-EDD5-4414-8B3F-05EEFDD4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84056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прочитанному: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подвиг совершил связист Устюшин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он его совершил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всё происходило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чувствовал  солдат-связист держа провод в руках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А, о чём он думал по – вашему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Какими словами можно охарактеризовать наших солдат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Какими они были в бою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детей –храбрыми, отважными, смелыми, решительными, неустрашимыми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«Закончи фразу»</a:t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буду говорить фразу, а вы закончите.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То Россия голова, наша матушка родная, златоглавая…..(Москва)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Отстояли наши деды труд и счастье на земле, ярче светят в честь….(Победы)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Звёзды мира на Кремле, небо вспыхнуло над нами, засияло огоньками, как цветы они цветут – это праздничный…..(Салют)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 все достойно держались на сегодняшнем занятии, были активными, много обсуждали, отвечали на вопросы. Я уверена, что в будущем вы станете достойными гражданами нашей страны, настоящими патриотами.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 своих родителей, каких героев они знают и почему считают их героями.</a:t>
            </a:r>
          </a:p>
        </p:txBody>
      </p:sp>
    </p:spTree>
    <p:extLst>
      <p:ext uri="{BB962C8B-B14F-4D97-AF65-F5344CB8AC3E}">
        <p14:creationId xmlns:p14="http://schemas.microsoft.com/office/powerpoint/2010/main" val="2973562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212</TotalTime>
  <Words>78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Занятие по развитию речи по теме:  Чтение рассказа Е. Воробьева «Обрывок провода»</vt:lpstr>
      <vt:lpstr> Цель: Ознакомление с художественной литературой. Задачи:  - пробуждать интерес к истории, желание знакомиться с художественными произведениями; - помочь прочувствовать необычность описанной в рассказе ситуации; - воспитывать уважение к героям войны, вызывать восхищение силы духа и мужества. Предварительная работа: -  рассматривание иллюстрации к былинам, репродукции о ВОВ, фотографий военных лет  и памятников героям войны, скверов и аллей славы; - просмотр отрывка из фильма «Сын полка» - «У мужества нет возраста». Используемые технологии:  - информационно-коммуникационные; - здоровьесберегающие.</vt:lpstr>
      <vt:lpstr>(Звучит песня «Богатыри», идёт показ слайдов с изображением богатырей) - Илья Муромец, Добрыня Никитич, Святогор, Алёша Попович, Никита Кожемяка- все они богатыри земли Русской, жили давным-давно. Они совершали подвиги, защищая родную землю от врагов лютых. - Как вы думаете, ребята, какими они были? (Сильными, смелыми, могучими…) - А откуда мы узнаём о богатырях и их славных подвигах? (Из книг, рассказов, кино.) -   </vt:lpstr>
      <vt:lpstr>- Как вы думаете, есть ли богатыри в наше время?  Один из солдатских подвигов описал в своём рассказе Евгений  Воробьёв, который называется «Обрывок провода».</vt:lpstr>
      <vt:lpstr>Презентация PowerPoint</vt:lpstr>
      <vt:lpstr>Презентация PowerPoint</vt:lpstr>
      <vt:lpstr>- Понравился ли рассказ? Почему? (Дети дают оценку прослушанному отрывку  рассказа) - Интересно, сколько времени мы сможем простоять вот так, как солдат. А герой  Великой Отечественной войны Николай Устюшин несколько часов простоял на снегу, без рукавиц, а рядом свистели пули, мины рвались. Было очень страшно, но он выдержал. Так не перевелись богатыри на земле Русской? (Нет, многие в наше время совершают храбрые поступки) - Богатыри были сильными и здоровыми. Чтобы и у нас было здоровье, нам поможет зарядка. Физкультминутка Аты-баты, аты-баты,(ходьба с высоким подниманием колен) мы шагаем дружно в ряд (ходьба на месте) все мы бравые солдаты(повороты туловища вправо-влево) ты солдат и я солдат (наклоны вперёд, руки на поясе) Мы умеем быстро бегать(бег на месте) быть сильнее всех должны! (приседания) Ведь солдаты днём и ночью(хлопки) берегут покой страны! (руки поднимают вверх) </vt:lpstr>
      <vt:lpstr>Беседа по прочитанному: - Какой подвиг совершил связист Устюшин? - Почему он его совершил? - Как всё происходило? - Что чувствовал  солдат-связист держа провод в руках? - А, о чём он думал по – вашему? - Какими словами можно охарактеризовать наших солдат? Какими они были в бою? (ответы детей –храбрыми, отважными, смелыми, решительными, неустрашимыми) Дидактическая игра «Закончи фразу» - Я буду говорить фразу, а вы закончите. 1. То Россия голова, наша матушка родная, златоглавая…..(Москва) 2. Отстояли наши деды труд и счастье на земле, ярче светят в честь….(Победы) 3. Звёзды мира на Кремле, небо вспыхнуло над нами, засияло огоньками, как цветы они цветут – это праздничный…..(Салют)  Рефлексия: - Вы все достойно держались на сегодняшнем занятии, были активными, много обсуждали, отвечали на вопросы. Я уверена, что в будущем вы станете достойными гражданами нашей страны, настоящими патриотами. Спросите своих родителей, каких героев они знают и почему считают их героями.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Занятие по развитие речи по теме: Чтение рассказа Е. Воробьева «Обрывок провода»</dc:title>
  <dc:creator>Пользователь</dc:creator>
  <cp:lastModifiedBy>Неизвестный пользователь</cp:lastModifiedBy>
  <cp:revision>27</cp:revision>
  <dcterms:created xsi:type="dcterms:W3CDTF">2021-02-15T10:51:53Z</dcterms:created>
  <dcterms:modified xsi:type="dcterms:W3CDTF">2021-02-16T00:30:47Z</dcterms:modified>
</cp:coreProperties>
</file>