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9"/>
  </p:handoutMasterIdLst>
  <p:sldIdLst>
    <p:sldId id="256" r:id="rId2"/>
    <p:sldId id="260" r:id="rId3"/>
    <p:sldId id="261" r:id="rId4"/>
    <p:sldId id="262" r:id="rId5"/>
    <p:sldId id="257" r:id="rId6"/>
    <p:sldId id="259" r:id="rId7"/>
    <p:sldId id="25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74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637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072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91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482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421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7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377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2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443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878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79383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32017" y="3729261"/>
            <a:ext cx="4967785" cy="1876607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«Чем пахнет лето?»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232017" y="5605867"/>
            <a:ext cx="5199802" cy="743417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Старшая группа «Волшебный сад»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Подготовила: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Стручкова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А. А.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498" y="94670"/>
            <a:ext cx="7886700" cy="1325563"/>
          </a:xfrm>
        </p:spPr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8498" y="2884867"/>
            <a:ext cx="7886700" cy="3639825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 - вызвать интерес к созданию выразительных образов природы;</a:t>
            </a:r>
          </a:p>
          <a:p>
            <a:endParaRPr lang="ru-RU" dirty="0"/>
          </a:p>
          <a:p>
            <a:r>
              <a:rPr lang="ru-RU" dirty="0"/>
              <a:t> - инициировать поиск адекватных изобразительно-выразительных средств;</a:t>
            </a:r>
          </a:p>
          <a:p>
            <a:endParaRPr lang="ru-RU" dirty="0"/>
          </a:p>
          <a:p>
            <a:r>
              <a:rPr lang="ru-RU" dirty="0"/>
              <a:t> - обогатить </a:t>
            </a:r>
            <a:r>
              <a:rPr lang="ru-RU" dirty="0" err="1"/>
              <a:t>межсенсорные</a:t>
            </a:r>
            <a:r>
              <a:rPr lang="ru-RU" dirty="0"/>
              <a:t> связи ( </a:t>
            </a:r>
            <a:r>
              <a:rPr lang="ru-RU" dirty="0" smtClean="0"/>
              <a:t>цвет + форма + запах</a:t>
            </a:r>
            <a:r>
              <a:rPr lang="ru-RU" dirty="0"/>
              <a:t>);</a:t>
            </a:r>
          </a:p>
          <a:p>
            <a:endParaRPr lang="ru-RU" dirty="0"/>
          </a:p>
          <a:p>
            <a:r>
              <a:rPr lang="ru-RU" dirty="0"/>
              <a:t> - готовить руку к письму - учить проводить волнистые линии - графические символы запахов;</a:t>
            </a:r>
          </a:p>
          <a:p>
            <a:endParaRPr lang="ru-RU" dirty="0"/>
          </a:p>
          <a:p>
            <a:r>
              <a:rPr lang="ru-RU" dirty="0"/>
              <a:t> - воспитывать интерес к природе, желание познавать, исследовать и отражать полученные </a:t>
            </a:r>
            <a:r>
              <a:rPr lang="ru-RU" dirty="0" smtClean="0"/>
              <a:t>впечатления </a:t>
            </a:r>
            <a:r>
              <a:rPr lang="ru-RU" dirty="0"/>
              <a:t>в собственном творчестве.</a:t>
            </a:r>
          </a:p>
        </p:txBody>
      </p:sp>
    </p:spTree>
    <p:extLst>
      <p:ext uri="{BB962C8B-B14F-4D97-AF65-F5344CB8AC3E}">
        <p14:creationId xmlns:p14="http://schemas.microsoft.com/office/powerpoint/2010/main" val="158913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0654" y="37827"/>
            <a:ext cx="7362691" cy="4351338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Вот, наконец, и наступило лето красное!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долго ждали его с вами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Расскажите лето оно какое? (Ответ детей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Лето какое? (теплое, яркое, разноцветное, радостное,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жаркое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Солнце летом какое? (желтое, жаркое, яркое,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Трава летом какая? (зеленая, душистая, высокая, низкая,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мягкая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Вода летом какая? (теплая, прохладная, приятная,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освежающая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Дождь летом какой? (теплый, долгожданный,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проливной, короткий, затяжной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летом какие? (веселые, радостные, забавные, шумные)</a:t>
            </a:r>
          </a:p>
          <a:p>
            <a:pPr marL="0" indent="0" algn="ctr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Небо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летом какое? (голубое, яркое, светлое, безоблачное,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грозовое)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Облака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летом какие? (высокие, белые, голубые, грозовые,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дождевые)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711" y="3207105"/>
            <a:ext cx="5019942" cy="3609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0015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982" y="0"/>
            <a:ext cx="7886700" cy="1325563"/>
          </a:xfrm>
        </p:spPr>
        <p:txBody>
          <a:bodyPr/>
          <a:lstStyle/>
          <a:p>
            <a:r>
              <a:rPr lang="ru-RU" dirty="0"/>
              <a:t>Летом поспевают ягоды и фрукты. Давайте расскажем какой сок получится из фруктов</a:t>
            </a:r>
          </a:p>
        </p:txBody>
      </p:sp>
      <p:pic>
        <p:nvPicPr>
          <p:cNvPr id="2050" name="Picture 2" descr="https://im0-tub-ru.yandex.net/i?id=28da44d8ed393443dfcceaf37a95610c-l&amp;n=1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38" y="1441473"/>
            <a:ext cx="7292588" cy="513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36319" y="1622737"/>
            <a:ext cx="21403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Ананас, яблоко, груша, мандарин, персик, виноград, банан, гранат, абрикос, грейпфрут </a:t>
            </a:r>
          </a:p>
          <a:p>
            <a:r>
              <a:rPr lang="ru-RU" dirty="0" smtClean="0"/>
              <a:t>(ананасовый сок, яблочный </a:t>
            </a:r>
            <a:r>
              <a:rPr lang="ru-RU" dirty="0" err="1" smtClean="0"/>
              <a:t>итд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498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3862" y="328669"/>
            <a:ext cx="7886700" cy="795801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Чем пахнет лето?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96183" y="2386602"/>
            <a:ext cx="7304379" cy="526297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Лето пахнет земляникой,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Теплым дождиком, клубникой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Пахнет летом огурцами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душистыми цветами,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Серебристою рыбешкой,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прохладною окрошкой,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Лето пахнет синим морем,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Хвойным лесом,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Чистым полем,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Яблоками и грибами,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созревшими хлебами,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еще пчелиным медом,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Увлекательным походом,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Мятой, клевером, полынью,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Ароматом груш и дыни,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 запахов у лета,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расскажешь до рассвета,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Лето очень вкусное,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ничуть не грустное.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770" y="365127"/>
            <a:ext cx="8000195" cy="781094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«Угадай по запаху»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дети с завязанными глазами отгадывают запахи чеснока, апельсина, лимона,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лук, огурцы 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6300" y="4804681"/>
            <a:ext cx="8219134" cy="2053319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рассматривают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апельсин,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нюхают, описывают какой запах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(яркий,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сочный, насыщенный, завораживающий,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успокаивающий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Понравился вам этот аромат? Хотели бы вы сохранить его, чтобы холодной зимой вспоминать о лете? Как можно сохранить этот аромат? (варианты ответов детей). Какой флакон, коробочку вы бы выбрали для этого запаха?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770" y="1749917"/>
            <a:ext cx="4155852" cy="2770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1303" y="1430417"/>
            <a:ext cx="2450329" cy="1836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s://yandex.ru/images/_crpd/1V5IlJ192/b9acadmdyl_/ZpMefnq22LMS0Gtehd093m5hVE3XlJGyp6DtAy-dHsm70UG4ak22788vypdzL-vny6KKyjNAVHVut7lN5fN476PRma37cs33R9WvAtPc-U099RZZgsSXMHLz6tbumYwarlOa7DpJpfvZe1CW8a_s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724" y="2951740"/>
            <a:ext cx="2284167" cy="188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0-tub-ru.yandex.net/i?id=1ce1c7a265619654f80c05971eb7b4d8&amp;n=13&amp;exp=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436" y="1896019"/>
            <a:ext cx="2403452" cy="184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kipmu.ru/wp-content/uploads/ogrec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94" y="3266729"/>
            <a:ext cx="2185161" cy="144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1001.ru/media/uploads/cvzh405q2kabs8m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417" y="3344122"/>
            <a:ext cx="2062629" cy="137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80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691102" cy="47200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Задание: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329" y="4547964"/>
            <a:ext cx="8579744" cy="2310036"/>
          </a:xfrm>
        </p:spPr>
        <p:txBody>
          <a:bodyPr/>
          <a:lstStyle/>
          <a:p>
            <a:pPr algn="just"/>
            <a:r>
              <a:rPr lang="ru-RU" dirty="0" smtClean="0"/>
              <a:t>предлагаем </a:t>
            </a:r>
            <a:r>
              <a:rPr lang="ru-RU" dirty="0"/>
              <a:t>детям составить необычные картины о запахах лета: выбрать листы бумаги любого цвета для фона</a:t>
            </a:r>
            <a:r>
              <a:rPr lang="ru-RU" dirty="0" smtClean="0"/>
              <a:t>, </a:t>
            </a:r>
            <a:r>
              <a:rPr lang="ru-RU" dirty="0"/>
              <a:t>наклеить бумажный флакон </a:t>
            </a:r>
            <a:r>
              <a:rPr lang="ru-RU" dirty="0" smtClean="0"/>
              <a:t>по центру формата (вырезаем из вдвое сложенной бумаги, любой формы) внизу </a:t>
            </a:r>
            <a:r>
              <a:rPr lang="ru-RU" dirty="0"/>
              <a:t>нарисовать любую «пахнущую» картинку про лето (одуванчик клубничку, яблоко или целое дерево, речку или море) и «собрать» запахи в красивый флакон - провести линии от картины к </a:t>
            </a:r>
            <a:r>
              <a:rPr lang="ru-RU" dirty="0" smtClean="0"/>
              <a:t>флакону.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6209" t="9938" r="3812" b="5758"/>
          <a:stretch/>
        </p:blipFill>
        <p:spPr>
          <a:xfrm>
            <a:off x="3446611" y="601126"/>
            <a:ext cx="5317462" cy="3736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329" y="2202287"/>
            <a:ext cx="4144992" cy="199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25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</TotalTime>
  <Words>482</Words>
  <Application>Microsoft Office PowerPoint</Application>
  <PresentationFormat>Экран (4:3)</PresentationFormat>
  <Paragraphs>54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«Чем пахнет лето?»</vt:lpstr>
      <vt:lpstr>Задачи:</vt:lpstr>
      <vt:lpstr>Презентация PowerPoint</vt:lpstr>
      <vt:lpstr>Летом поспевают ягоды и фрукты. Давайте расскажем какой сок получится из фруктов</vt:lpstr>
      <vt:lpstr>Чем пахнет лето?</vt:lpstr>
      <vt:lpstr>Игра «Угадай по запаху»: дети с завязанными глазами отгадывают запахи чеснока, апельсина, лимона, лук, огурцы и тд.</vt:lpstr>
      <vt:lpstr>Задание: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Пользователь Windows</cp:lastModifiedBy>
  <cp:revision>76</cp:revision>
  <dcterms:created xsi:type="dcterms:W3CDTF">2014-11-21T11:00:06Z</dcterms:created>
  <dcterms:modified xsi:type="dcterms:W3CDTF">2020-05-19T05:16:45Z</dcterms:modified>
</cp:coreProperties>
</file>