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r="47794"/>
          <a:stretch/>
        </p:blipFill>
        <p:spPr>
          <a:xfrm>
            <a:off x="-1" y="0"/>
            <a:ext cx="4356849" cy="6858000"/>
          </a:xfrm>
          <a:prstGeom prst="rect">
            <a:avLst/>
          </a:prstGeom>
          <a:effectLst/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324074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2183715" y="2011566"/>
            <a:ext cx="4667398" cy="187660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Радуга - дуга</a:t>
            </a:r>
            <a:endParaRPr lang="ru-RU" sz="60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20279" y="4362397"/>
            <a:ext cx="4530834" cy="48587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Средняя группа «</a:t>
            </a:r>
            <a:r>
              <a:rPr lang="ru-RU" sz="2400" b="1" dirty="0" err="1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Чиполлино</a:t>
            </a:r>
            <a:r>
              <a:rPr lang="ru-RU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r>
              <a:rPr lang="ru-RU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Подготовила: </a:t>
            </a:r>
            <a:r>
              <a:rPr lang="ru-RU" sz="2400" b="1" dirty="0" err="1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ru-RU" sz="2400" b="1" dirty="0" err="1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тручкова</a:t>
            </a:r>
            <a:r>
              <a:rPr lang="ru-RU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 А. А.</a:t>
            </a:r>
            <a:endParaRPr lang="ru-RU" sz="2400" b="1" dirty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471" y="99993"/>
            <a:ext cx="6316498" cy="180608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цветоведению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развивать чувство цвета и творческие способности.</a:t>
            </a:r>
            <a:endParaRPr lang="ru-RU" sz="28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3572" y="241447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Ивашка,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рубашка,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носом пройдет –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заметку кладет» (Карандаш)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69045" y="4973325"/>
            <a:ext cx="6909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сегодня этот  карандаш нам предлагает с ним порисовать. Вы согласны? А вот, что мы будем рисовать, вы поймете из стихотворения С.Я. Маршака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382" y="1906074"/>
            <a:ext cx="3164178" cy="31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9408" y="138493"/>
            <a:ext cx="6954592" cy="6455490"/>
          </a:xfrm>
        </p:spPr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Солнце вешнее с дождем</a:t>
            </a:r>
          </a:p>
          <a:p>
            <a:pPr marL="0" indent="0">
              <a:buNone/>
            </a:pPr>
            <a:r>
              <a:rPr lang="ru-RU" dirty="0"/>
              <a:t>Строят радугу вдвоем,</a:t>
            </a:r>
          </a:p>
          <a:p>
            <a:pPr marL="0" indent="0">
              <a:buNone/>
            </a:pPr>
            <a:r>
              <a:rPr lang="ru-RU" dirty="0"/>
              <a:t>Семицветный полукруг</a:t>
            </a:r>
          </a:p>
          <a:p>
            <a:pPr marL="0" indent="0">
              <a:buNone/>
            </a:pPr>
            <a:r>
              <a:rPr lang="ru-RU" dirty="0"/>
              <a:t>Из семи широких дуг.</a:t>
            </a:r>
          </a:p>
          <a:p>
            <a:pPr marL="0" indent="0">
              <a:buNone/>
            </a:pPr>
            <a:r>
              <a:rPr lang="ru-RU" dirty="0"/>
              <a:t>Нет у солнца и дождя</a:t>
            </a:r>
          </a:p>
          <a:p>
            <a:pPr marL="0" indent="0">
              <a:buNone/>
            </a:pPr>
            <a:r>
              <a:rPr lang="ru-RU" dirty="0"/>
              <a:t>Ни единого гвоздя,</a:t>
            </a:r>
          </a:p>
          <a:p>
            <a:pPr marL="0" indent="0">
              <a:buNone/>
            </a:pPr>
            <a:r>
              <a:rPr lang="ru-RU" dirty="0"/>
              <a:t>А построил в два счета</a:t>
            </a:r>
          </a:p>
          <a:p>
            <a:pPr marL="0" indent="0">
              <a:buNone/>
            </a:pPr>
            <a:r>
              <a:rPr lang="ru-RU" dirty="0"/>
              <a:t>Поднебесные ворота.</a:t>
            </a:r>
          </a:p>
          <a:p>
            <a:pPr marL="0" indent="0">
              <a:buNone/>
            </a:pPr>
            <a:r>
              <a:rPr lang="ru-RU" dirty="0"/>
              <a:t>Радужная арка</a:t>
            </a:r>
          </a:p>
          <a:p>
            <a:pPr marL="0" indent="0">
              <a:buNone/>
            </a:pPr>
            <a:r>
              <a:rPr lang="ru-RU" dirty="0"/>
              <a:t>Запылала ярко,</a:t>
            </a:r>
          </a:p>
          <a:p>
            <a:pPr marL="0" indent="0">
              <a:buNone/>
            </a:pPr>
            <a:r>
              <a:rPr lang="ru-RU" dirty="0"/>
              <a:t>Разукрасила траву,</a:t>
            </a:r>
          </a:p>
          <a:p>
            <a:pPr marL="0" indent="0">
              <a:buNone/>
            </a:pPr>
            <a:r>
              <a:rPr lang="ru-RU" dirty="0"/>
              <a:t>Расцветила синеву.</a:t>
            </a:r>
          </a:p>
          <a:p>
            <a:pPr marL="0" indent="0">
              <a:buNone/>
            </a:pPr>
            <a:r>
              <a:rPr lang="ru-RU" dirty="0"/>
              <a:t>И чего- чего здесь нет!</a:t>
            </a:r>
          </a:p>
          <a:p>
            <a:pPr marL="0" indent="0">
              <a:buNone/>
            </a:pPr>
            <a:r>
              <a:rPr lang="ru-RU" dirty="0"/>
              <a:t>Первый лист и первый цвет,</a:t>
            </a:r>
          </a:p>
          <a:p>
            <a:pPr marL="0" indent="0">
              <a:buNone/>
            </a:pPr>
            <a:r>
              <a:rPr lang="ru-RU" dirty="0"/>
              <a:t>Первый гриб и первый гром,</a:t>
            </a:r>
          </a:p>
          <a:p>
            <a:pPr marL="0" indent="0">
              <a:buNone/>
            </a:pPr>
            <a:r>
              <a:rPr lang="ru-RU" dirty="0"/>
              <a:t>Дождь, блеснувший серебром,</a:t>
            </a:r>
          </a:p>
          <a:p>
            <a:pPr marL="0" indent="0">
              <a:buNone/>
            </a:pPr>
            <a:r>
              <a:rPr lang="ru-RU" dirty="0"/>
              <a:t>Дни растущие, а ночи –</a:t>
            </a:r>
          </a:p>
          <a:p>
            <a:pPr marL="0" indent="0">
              <a:buNone/>
            </a:pPr>
            <a:r>
              <a:rPr lang="ru-RU" dirty="0"/>
              <a:t>Что ни сутки, то короче.</a:t>
            </a:r>
          </a:p>
          <a:p>
            <a:pPr marL="0" indent="0">
              <a:buNone/>
            </a:pPr>
            <a:r>
              <a:rPr lang="ru-RU" dirty="0"/>
              <a:t>Эй, ребята, поскорей</a:t>
            </a:r>
          </a:p>
          <a:p>
            <a:pPr marL="0" indent="0">
              <a:buNone/>
            </a:pPr>
            <a:r>
              <a:rPr lang="ru-RU" dirty="0"/>
              <a:t>Выходите из дверей</a:t>
            </a:r>
          </a:p>
          <a:p>
            <a:pPr marL="0" indent="0">
              <a:buNone/>
            </a:pPr>
            <a:r>
              <a:rPr lang="ru-RU" dirty="0"/>
              <a:t>На поля, в леса и парки!</a:t>
            </a:r>
          </a:p>
          <a:p>
            <a:pPr marL="0" indent="0">
              <a:buNone/>
            </a:pPr>
            <a:r>
              <a:rPr lang="ru-RU" dirty="0"/>
              <a:t>Блещет радуга-дуга.</a:t>
            </a:r>
          </a:p>
          <a:p>
            <a:pPr marL="0" indent="0">
              <a:buNone/>
            </a:pPr>
            <a:r>
              <a:rPr lang="ru-RU" dirty="0"/>
              <a:t>Сквозь нее видны луга.</a:t>
            </a:r>
          </a:p>
          <a:p>
            <a:pPr marL="0" indent="0">
              <a:buNone/>
            </a:pPr>
            <a:r>
              <a:rPr lang="ru-RU" dirty="0"/>
              <a:t>А за самым дальним лугом –</a:t>
            </a:r>
          </a:p>
          <a:p>
            <a:pPr marL="0" indent="0">
              <a:buNone/>
            </a:pPr>
            <a:r>
              <a:rPr lang="ru-RU" dirty="0"/>
              <a:t>Поле, вспаханное плугом.</a:t>
            </a:r>
          </a:p>
          <a:p>
            <a:pPr marL="0" indent="0">
              <a:buNone/>
            </a:pPr>
            <a:r>
              <a:rPr lang="ru-RU" dirty="0"/>
              <a:t>А за полем сквозь туман –</a:t>
            </a:r>
          </a:p>
          <a:p>
            <a:pPr marL="0" indent="0">
              <a:buNone/>
            </a:pPr>
            <a:r>
              <a:rPr lang="ru-RU" dirty="0"/>
              <a:t>Только море-океан,</a:t>
            </a:r>
          </a:p>
          <a:p>
            <a:pPr marL="0" indent="0">
              <a:buNone/>
            </a:pPr>
            <a:r>
              <a:rPr lang="ru-RU" dirty="0"/>
              <a:t>Только море голубое</a:t>
            </a:r>
          </a:p>
          <a:p>
            <a:pPr marL="0" indent="0">
              <a:buNone/>
            </a:pPr>
            <a:r>
              <a:rPr lang="ru-RU" dirty="0"/>
              <a:t>С белой пеною прибоя.</a:t>
            </a:r>
          </a:p>
          <a:p>
            <a:pPr marL="0" indent="0">
              <a:buNone/>
            </a:pPr>
            <a:r>
              <a:rPr lang="ru-RU" dirty="0"/>
              <a:t>Вот из радужных ворот</a:t>
            </a:r>
          </a:p>
          <a:p>
            <a:pPr marL="0" indent="0">
              <a:buNone/>
            </a:pPr>
            <a:r>
              <a:rPr lang="ru-RU" dirty="0"/>
              <a:t>К нам выходит хоровод,</a:t>
            </a:r>
          </a:p>
          <a:p>
            <a:pPr marL="0" indent="0">
              <a:buNone/>
            </a:pPr>
            <a:r>
              <a:rPr lang="ru-RU" dirty="0"/>
              <a:t>Выбегает из под арки,</a:t>
            </a:r>
          </a:p>
          <a:p>
            <a:pPr marL="0" indent="0">
              <a:buNone/>
            </a:pPr>
            <a:r>
              <a:rPr lang="ru-RU" dirty="0"/>
              <a:t>Всей земле несет подарки.</a:t>
            </a:r>
          </a:p>
          <a:p>
            <a:pPr marL="0" indent="0">
              <a:buNone/>
            </a:pPr>
            <a:r>
              <a:rPr lang="ru-RU" dirty="0"/>
              <a:t>Поскорей, поскорей выбегайте из дверей,</a:t>
            </a:r>
          </a:p>
          <a:p>
            <a:pPr marL="0" indent="0">
              <a:buNone/>
            </a:pPr>
            <a:r>
              <a:rPr lang="ru-RU" dirty="0"/>
              <a:t>По траве босиком, прямо в небо пешком.</a:t>
            </a:r>
          </a:p>
          <a:p>
            <a:pPr marL="0" indent="0">
              <a:buNone/>
            </a:pPr>
            <a:r>
              <a:rPr lang="ru-RU" dirty="0"/>
              <a:t>Ладушки! Ладушки! По радуге, по радужке,</a:t>
            </a:r>
          </a:p>
          <a:p>
            <a:pPr marL="0" indent="0">
              <a:buNone/>
            </a:pPr>
            <a:r>
              <a:rPr lang="ru-RU" dirty="0"/>
              <a:t>По цветной дуге</a:t>
            </a:r>
          </a:p>
          <a:p>
            <a:pPr marL="0" indent="0">
              <a:buNone/>
            </a:pPr>
            <a:r>
              <a:rPr lang="ru-RU" dirty="0"/>
              <a:t>На одной ноге,</a:t>
            </a:r>
          </a:p>
          <a:p>
            <a:pPr marL="0" indent="0">
              <a:buNone/>
            </a:pPr>
            <a:r>
              <a:rPr lang="ru-RU" dirty="0"/>
              <a:t>Вниз по радуге верхом – и на землю кувырком!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52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6073" y="151372"/>
            <a:ext cx="713489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О чем это стихотворения? Что мы сегодня с вами будем рисовать?</a:t>
            </a:r>
          </a:p>
          <a:p>
            <a:pPr marL="0" indent="0" algn="ctr">
              <a:buNone/>
            </a:pPr>
            <a:r>
              <a:rPr lang="ru-RU" dirty="0"/>
              <a:t>- Радуга – это атмосферное явление, её можно наблюдать в тёплое время года, когда идет мелкий, частый дождик, и в тоже время сквозь тучи или облака светит солнышко. Солнечные лучи проходят сквозь дождевые </a:t>
            </a:r>
            <a:r>
              <a:rPr lang="ru-RU" dirty="0" smtClean="0"/>
              <a:t>капельки </a:t>
            </a:r>
            <a:r>
              <a:rPr lang="ru-RU" dirty="0"/>
              <a:t>и образуют радугу.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73" y="2557154"/>
            <a:ext cx="6920910" cy="389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5242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868" y="287853"/>
            <a:ext cx="5836544" cy="626547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Экспериментальная часть.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2287" y="772731"/>
            <a:ext cx="2646790" cy="5808503"/>
          </a:xfrm>
        </p:spPr>
        <p:txBody>
          <a:bodyPr>
            <a:normAutofit/>
          </a:bodyPr>
          <a:lstStyle/>
          <a:p>
            <a:r>
              <a:rPr lang="ru-RU" i="1" dirty="0" smtClean="0"/>
              <a:t>Предлагаем детям </a:t>
            </a:r>
            <a:r>
              <a:rPr lang="ru-RU" i="1" dirty="0"/>
              <a:t>провести опыт. В большую банку с водой наливаем подсолнечное масло. Оно остается на верху, с водой не смешивается. Затем капаем поочередно краски. Они задерживаются немного в масле, затем появляются в воде. Дети восхищаются и радуются, какая красивая радуга получилась.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668" y="772732"/>
            <a:ext cx="3872335" cy="5808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7986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4862" y="138492"/>
            <a:ext cx="6841096" cy="1355457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кто из вас знает, сколько цветов в радуге?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какие цвета и как они располагаются?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Стихотворение –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подсказка: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729" y="2962140"/>
            <a:ext cx="5643361" cy="35891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99279" y="969451"/>
            <a:ext cx="32647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аждый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хотник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елает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</a:t>
            </a:r>
          </a:p>
          <a:p>
            <a:pPr algn="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идит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86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9713" y="274974"/>
            <a:ext cx="6544882" cy="121897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– экспериментирование с красками на палитре. (можно тарелочку использовать, потом сразу помыть)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8244" y="1493949"/>
            <a:ext cx="4236351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0163" y="1493949"/>
            <a:ext cx="2743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основные три цвета – </a:t>
            </a:r>
            <a:r>
              <a:rPr lang="ru-RU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Смешав их друг с другом можно получить другие цвета, смешав с белой краской можно получить оттенки.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43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365126"/>
            <a:ext cx="8212368" cy="6159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219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8535" y="378005"/>
            <a:ext cx="6490952" cy="130912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Нарисовать радугу смешав каждый цвет на палитре (смешиваем оранжевый, зеленый, фиолетовый, голубой = синий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440" y="2083203"/>
            <a:ext cx="622314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18946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374</Words>
  <Application>Microsoft Office PowerPoint</Application>
  <PresentationFormat>Экран (4:3)</PresentationFormat>
  <Paragraphs>66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Радуга - дуга</vt:lpstr>
      <vt:lpstr>Цель: Формирование элементарных сведений по цветоведению, развивать чувство цвета и творческие способности.</vt:lpstr>
      <vt:lpstr>Презентация PowerPoint</vt:lpstr>
      <vt:lpstr>Презентация PowerPoint</vt:lpstr>
      <vt:lpstr>Экспериментальная часть. </vt:lpstr>
      <vt:lpstr>Презентация PowerPoint</vt:lpstr>
      <vt:lpstr>Рисование – экспериментирование с красками на палитре. (можно тарелочку использовать, потом сразу помыть)</vt:lpstr>
      <vt:lpstr>Презентация PowerPoint</vt:lpstr>
      <vt:lpstr>Задание: Нарисовать радугу смешав каждый цвет на палитре (смешиваем оранжевый, зеленый, фиолетовый, голубой = синий/белый)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Пользователь Windows</cp:lastModifiedBy>
  <cp:revision>112</cp:revision>
  <dcterms:created xsi:type="dcterms:W3CDTF">2014-11-21T11:00:06Z</dcterms:created>
  <dcterms:modified xsi:type="dcterms:W3CDTF">2020-05-19T04:50:11Z</dcterms:modified>
</cp:coreProperties>
</file>