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014"/>
    <a:srgbClr val="01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1597851"/>
            <a:ext cx="7534656" cy="224005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14035"/>
                </a:solidFill>
                <a:latin typeface="+mn-lt"/>
              </a:rPr>
              <a:t>«Мы будущие первоклассники»</a:t>
            </a:r>
            <a:endParaRPr lang="en-US" sz="5400" dirty="0">
              <a:solidFill>
                <a:srgbClr val="01403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44" y="4206315"/>
            <a:ext cx="6858000" cy="1655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E7014"/>
                </a:solidFill>
              </a:rPr>
              <a:t>Подготовительная группа «</a:t>
            </a:r>
            <a:r>
              <a:rPr lang="ru-RU" sz="2000" dirty="0" err="1" smtClean="0">
                <a:solidFill>
                  <a:srgbClr val="FE7014"/>
                </a:solidFill>
              </a:rPr>
              <a:t>Метеорчики</a:t>
            </a:r>
            <a:r>
              <a:rPr lang="ru-RU" sz="2000" dirty="0" smtClean="0">
                <a:solidFill>
                  <a:srgbClr val="FE7014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FE7014"/>
                </a:solidFill>
              </a:rPr>
              <a:t>Подготовила: </a:t>
            </a:r>
            <a:r>
              <a:rPr lang="ru-RU" sz="2000" dirty="0" err="1" smtClean="0">
                <a:solidFill>
                  <a:srgbClr val="FE7014"/>
                </a:solidFill>
              </a:rPr>
              <a:t>Стручкова</a:t>
            </a:r>
            <a:r>
              <a:rPr lang="ru-RU" sz="2000" dirty="0" smtClean="0">
                <a:solidFill>
                  <a:srgbClr val="FE7014"/>
                </a:solidFill>
              </a:rPr>
              <a:t> А. А.</a:t>
            </a:r>
            <a:endParaRPr lang="en-US" sz="2000" dirty="0">
              <a:solidFill>
                <a:srgbClr val="FE7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671"/>
            <a:ext cx="7886700" cy="1152778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Ребусы</a:t>
            </a:r>
            <a:endParaRPr lang="en-US" dirty="0">
              <a:latin typeface="+mn-lt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t="28123" b="36572"/>
          <a:stretch/>
        </p:blipFill>
        <p:spPr>
          <a:xfrm>
            <a:off x="0" y="2343953"/>
            <a:ext cx="9144000" cy="18159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0800000">
            <a:off x="2112135" y="4340180"/>
            <a:ext cx="8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 rot="10800000">
            <a:off x="5022759" y="4340180"/>
            <a:ext cx="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7637173" y="4340180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4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7" y="352247"/>
            <a:ext cx="7240342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Предлагаю вам поиграть в игру «Мозговой штурм». Что такое «мозговой штурм»?</a:t>
            </a:r>
            <a:r>
              <a:rPr lang="ru-RU" sz="2400" i="1" dirty="0"/>
              <a:t> (где нужно быстро, четко и правильно отвечать на поставленный вопрос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5619" y="1677810"/>
            <a:ext cx="7886700" cy="50578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Ребенок</a:t>
            </a:r>
            <a:r>
              <a:rPr lang="ru-RU" dirty="0"/>
              <a:t>, который учится в </a:t>
            </a:r>
            <a:r>
              <a:rPr lang="ru-RU" dirty="0" smtClean="0"/>
              <a:t>школе</a:t>
            </a:r>
            <a:endParaRPr lang="ru-RU" dirty="0"/>
          </a:p>
          <a:p>
            <a:r>
              <a:rPr lang="ru-RU" dirty="0"/>
              <a:t>Занятие в </a:t>
            </a:r>
            <a:r>
              <a:rPr lang="ru-RU" dirty="0" smtClean="0"/>
              <a:t>школе</a:t>
            </a:r>
            <a:endParaRPr lang="ru-RU" dirty="0"/>
          </a:p>
          <a:p>
            <a:r>
              <a:rPr lang="ru-RU" dirty="0"/>
              <a:t>Школьный </a:t>
            </a:r>
            <a:r>
              <a:rPr lang="ru-RU" dirty="0" smtClean="0"/>
              <a:t>стол</a:t>
            </a:r>
            <a:endParaRPr lang="ru-RU" dirty="0"/>
          </a:p>
          <a:p>
            <a:r>
              <a:rPr lang="ru-RU" dirty="0"/>
              <a:t>Звуковой сигнал, обозначающий перемену в </a:t>
            </a:r>
            <a:r>
              <a:rPr lang="ru-RU" dirty="0" smtClean="0"/>
              <a:t>школе</a:t>
            </a:r>
            <a:endParaRPr lang="ru-RU" dirty="0"/>
          </a:p>
          <a:p>
            <a:r>
              <a:rPr lang="ru-RU" dirty="0"/>
              <a:t>Перерыв между </a:t>
            </a:r>
            <a:r>
              <a:rPr lang="ru-RU" dirty="0" smtClean="0"/>
              <a:t>уроками</a:t>
            </a:r>
            <a:endParaRPr lang="ru-RU" dirty="0"/>
          </a:p>
          <a:p>
            <a:r>
              <a:rPr lang="ru-RU" dirty="0"/>
              <a:t>В каком месяце дети идут в </a:t>
            </a:r>
            <a:r>
              <a:rPr lang="ru-RU" dirty="0" smtClean="0"/>
              <a:t>школу</a:t>
            </a:r>
            <a:endParaRPr lang="ru-RU" dirty="0"/>
          </a:p>
          <a:p>
            <a:r>
              <a:rPr lang="ru-RU" dirty="0"/>
              <a:t>Знак </a:t>
            </a:r>
            <a:r>
              <a:rPr lang="ru-RU" dirty="0" smtClean="0"/>
              <a:t>сложения</a:t>
            </a:r>
            <a:endParaRPr lang="ru-RU" dirty="0"/>
          </a:p>
          <a:p>
            <a:r>
              <a:rPr lang="ru-RU" dirty="0"/>
              <a:t>Знак </a:t>
            </a:r>
            <a:r>
              <a:rPr lang="ru-RU" dirty="0" smtClean="0"/>
              <a:t>вычитания</a:t>
            </a:r>
            <a:endParaRPr lang="ru-RU" dirty="0"/>
          </a:p>
          <a:p>
            <a:r>
              <a:rPr lang="ru-RU" dirty="0"/>
              <a:t>Чем пишут на доске в </a:t>
            </a:r>
            <a:r>
              <a:rPr lang="ru-RU" dirty="0" smtClean="0"/>
              <a:t>школе</a:t>
            </a:r>
            <a:endParaRPr lang="ru-RU" dirty="0"/>
          </a:p>
          <a:p>
            <a:r>
              <a:rPr lang="ru-RU" dirty="0"/>
              <a:t>Кто учит детей в </a:t>
            </a:r>
            <a:r>
              <a:rPr lang="ru-RU" dirty="0" smtClean="0"/>
              <a:t>школе</a:t>
            </a:r>
            <a:endParaRPr lang="ru-RU" dirty="0"/>
          </a:p>
          <a:p>
            <a:r>
              <a:rPr lang="ru-RU" dirty="0"/>
              <a:t>Ученик, который учится на одни </a:t>
            </a:r>
            <a:r>
              <a:rPr lang="ru-RU" dirty="0" smtClean="0"/>
              <a:t>пятерки</a:t>
            </a:r>
            <a:endParaRPr lang="ru-RU" dirty="0"/>
          </a:p>
          <a:p>
            <a:r>
              <a:rPr lang="ru-RU" dirty="0"/>
              <a:t>Куда учитель выставляет ученику оценки и пишет </a:t>
            </a:r>
            <a:r>
              <a:rPr lang="ru-RU" dirty="0" smtClean="0"/>
              <a:t>замечания</a:t>
            </a:r>
            <a:endParaRPr lang="ru-RU" dirty="0"/>
          </a:p>
          <a:p>
            <a:r>
              <a:rPr lang="ru-RU" dirty="0"/>
              <a:t>Что надевают на тетради и </a:t>
            </a:r>
            <a:r>
              <a:rPr lang="ru-RU" dirty="0" smtClean="0"/>
              <a:t>учебники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8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02" y="0"/>
            <a:ext cx="7886700" cy="72957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«Собери портфе</a:t>
            </a:r>
            <a:r>
              <a:rPr lang="ru-RU" sz="3600" b="1" dirty="0"/>
              <a:t>ль»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19" y="909882"/>
            <a:ext cx="6119879" cy="2850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ты его отточишь,</a:t>
            </a:r>
          </a:p>
          <a:p>
            <a:pPr marL="0" indent="0">
              <a:buNone/>
            </a:pPr>
            <a:r>
              <a:rPr lang="ru-RU" dirty="0"/>
              <a:t>Нарисуешь все,</a:t>
            </a:r>
          </a:p>
          <a:p>
            <a:pPr marL="0" indent="0">
              <a:buNone/>
            </a:pPr>
            <a:r>
              <a:rPr lang="ru-RU" dirty="0"/>
              <a:t>Что хочешь!</a:t>
            </a:r>
          </a:p>
          <a:p>
            <a:pPr marL="0" indent="0">
              <a:buNone/>
            </a:pPr>
            <a:r>
              <a:rPr lang="ru-RU" dirty="0"/>
              <a:t>Солнце, море,</a:t>
            </a:r>
          </a:p>
          <a:p>
            <a:pPr marL="0" indent="0">
              <a:buNone/>
            </a:pPr>
            <a:r>
              <a:rPr lang="ru-RU" dirty="0"/>
              <a:t>Горы, пляж…</a:t>
            </a:r>
          </a:p>
          <a:p>
            <a:pPr marL="0" indent="0">
              <a:buNone/>
            </a:pPr>
            <a:r>
              <a:rPr lang="ru-RU" dirty="0"/>
              <a:t>Что же это?.. (карандаш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98" y="430990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/>
              <a:t>Карандаш, линейку, </a:t>
            </a:r>
            <a:r>
              <a:rPr lang="ru-RU" sz="2800" dirty="0" smtClean="0"/>
              <a:t>ластик</a:t>
            </a:r>
            <a:endParaRPr lang="ru-RU" sz="2800" dirty="0"/>
          </a:p>
          <a:p>
            <a:pPr algn="r"/>
            <a:r>
              <a:rPr lang="ru-RU" sz="2800" dirty="0"/>
              <a:t>Сохранит коробка-пластик</a:t>
            </a:r>
            <a:r>
              <a:rPr lang="ru-RU" sz="2800" dirty="0" smtClean="0"/>
              <a:t>.</a:t>
            </a:r>
            <a:endParaRPr lang="ru-RU" sz="2800" dirty="0"/>
          </a:p>
          <a:p>
            <a:pPr algn="r"/>
            <a:r>
              <a:rPr lang="ru-RU" sz="2800" dirty="0"/>
              <a:t>Не беда, что очень мал, </a:t>
            </a:r>
            <a:r>
              <a:rPr lang="ru-RU" sz="2800" dirty="0" smtClean="0"/>
              <a:t>—</a:t>
            </a:r>
            <a:endParaRPr lang="ru-RU" sz="2800" dirty="0"/>
          </a:p>
          <a:p>
            <a:pPr algn="r"/>
            <a:r>
              <a:rPr lang="ru-RU" sz="2800" dirty="0"/>
              <a:t>Все вместит цветной...  (пенал)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38" y="1278852"/>
            <a:ext cx="3164983" cy="1769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40935"/>
            <a:ext cx="2545328" cy="190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9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602131"/>
            <a:ext cx="8193377" cy="599185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sz="2800" dirty="0"/>
              <a:t>Будем весь урок писать</a:t>
            </a:r>
            <a:r>
              <a:rPr lang="ru-RU" sz="2800" dirty="0" smtClean="0"/>
              <a:t>,</a:t>
            </a:r>
            <a:endParaRPr lang="ru-RU" sz="2800" dirty="0"/>
          </a:p>
          <a:p>
            <a:pPr marL="914400" lvl="2" indent="0">
              <a:buNone/>
            </a:pPr>
            <a:r>
              <a:rPr lang="ru-RU" sz="2800" dirty="0"/>
              <a:t>Пригодится нам... (тетрадь)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 люблю прямоту</a:t>
            </a:r>
          </a:p>
          <a:p>
            <a:pPr marL="0" indent="0">
              <a:buNone/>
            </a:pPr>
            <a:r>
              <a:rPr lang="ru-RU" dirty="0"/>
              <a:t>Я сама прямая</a:t>
            </a:r>
          </a:p>
          <a:p>
            <a:pPr marL="0" indent="0">
              <a:buNone/>
            </a:pPr>
            <a:r>
              <a:rPr lang="ru-RU" dirty="0"/>
              <a:t>Сделать новую черту</a:t>
            </a:r>
          </a:p>
          <a:p>
            <a:pPr marL="0" indent="0">
              <a:buNone/>
            </a:pPr>
            <a:r>
              <a:rPr lang="ru-RU" dirty="0"/>
              <a:t>Вам я помогаю</a:t>
            </a:r>
            <a:r>
              <a:rPr lang="ru-RU" dirty="0" smtClean="0"/>
              <a:t>… </a:t>
            </a:r>
            <a:r>
              <a:rPr lang="ru-RU" dirty="0"/>
              <a:t>(линейка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914400" lvl="2" indent="0">
              <a:buNone/>
            </a:pPr>
            <a:r>
              <a:rPr lang="ru-RU" sz="3000" dirty="0"/>
              <a:t>В черном поле заяц белый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Прыгал, бегал, петли делал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След за ним был тоже бел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Кто же этот заяц?... (мел)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05" y="1584101"/>
            <a:ext cx="3631644" cy="281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34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228" y="1120461"/>
            <a:ext cx="7175947" cy="5236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 страницы до страницы</a:t>
            </a:r>
          </a:p>
          <a:p>
            <a:pPr marL="0" indent="0">
              <a:buNone/>
            </a:pPr>
            <a:r>
              <a:rPr lang="ru-RU" dirty="0"/>
              <a:t>Книжку эту мы прочтем,</a:t>
            </a:r>
          </a:p>
          <a:p>
            <a:pPr marL="0" indent="0">
              <a:buNone/>
            </a:pPr>
            <a:r>
              <a:rPr lang="ru-RU" dirty="0"/>
              <a:t>Потому что очень нужно</a:t>
            </a:r>
          </a:p>
          <a:p>
            <a:pPr marL="0" indent="0">
              <a:buNone/>
            </a:pPr>
            <a:r>
              <a:rPr lang="ru-RU" dirty="0"/>
              <a:t>Подружиться с … (букварем)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Он кричит: «На </a:t>
            </a:r>
            <a:r>
              <a:rPr lang="ru-RU" dirty="0" smtClean="0"/>
              <a:t>перемену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Торопитесь непременно</a:t>
            </a:r>
            <a:r>
              <a:rPr lang="ru-RU" dirty="0" smtClean="0"/>
              <a:t>.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А теперь вам на урок!» </a:t>
            </a:r>
            <a:r>
              <a:rPr lang="ru-RU" dirty="0" smtClean="0"/>
              <a:t>—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Сообщает нам... (звонок)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1394">
            <a:off x="978794" y="3354272"/>
            <a:ext cx="2562896" cy="3220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975">
            <a:off x="5602577" y="385294"/>
            <a:ext cx="2781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3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по развитию речи: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85466"/>
            <a:ext cx="7886700" cy="30039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разделить слова на слоги: </a:t>
            </a:r>
            <a:r>
              <a:rPr lang="ru-RU" dirty="0" smtClean="0"/>
              <a:t>книга, парта, часы, </a:t>
            </a:r>
            <a:r>
              <a:rPr lang="ru-RU" dirty="0"/>
              <a:t>ручка</a:t>
            </a:r>
            <a:r>
              <a:rPr lang="ru-RU" dirty="0" smtClean="0"/>
              <a:t>, осень, доска, </a:t>
            </a:r>
            <a:r>
              <a:rPr lang="ru-RU" dirty="0"/>
              <a:t>папка, мел, карандаш, пенал; </a:t>
            </a:r>
            <a:r>
              <a:rPr lang="ru-RU" dirty="0" smtClean="0"/>
              <a:t>кисточка</a:t>
            </a:r>
          </a:p>
          <a:p>
            <a:pPr marL="0" indent="0" algn="ctr">
              <a:buNone/>
            </a:pPr>
            <a:r>
              <a:rPr lang="ru-RU" dirty="0" smtClean="0"/>
              <a:t>составить </a:t>
            </a:r>
            <a:r>
              <a:rPr lang="ru-RU" dirty="0"/>
              <a:t>предложение с заданным словом</a:t>
            </a:r>
            <a:r>
              <a:rPr lang="ru-RU" dirty="0" smtClean="0"/>
              <a:t>: </a:t>
            </a:r>
            <a:r>
              <a:rPr lang="ru-RU" dirty="0"/>
              <a:t>ШКОЛА, ПЕРВОКЛАССНИК</a:t>
            </a:r>
            <a:r>
              <a:rPr lang="ru-RU" dirty="0" smtClean="0"/>
              <a:t>, </a:t>
            </a:r>
            <a:r>
              <a:rPr lang="ru-RU" dirty="0"/>
              <a:t>СОЛНЦЕ, </a:t>
            </a:r>
            <a:r>
              <a:rPr lang="ru-RU" dirty="0" smtClean="0"/>
              <a:t>ПОРТФЕЛЬ</a:t>
            </a:r>
            <a:endParaRPr lang="ru-RU" dirty="0"/>
          </a:p>
        </p:txBody>
      </p:sp>
      <p:pic>
        <p:nvPicPr>
          <p:cNvPr id="1026" name="Picture 2" descr="https://avatars.mds.yandex.net/get-pdb/1543238/fdf959bf-7095-492d-9875-bbaeb42d612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38" y="3116687"/>
            <a:ext cx="4988417" cy="374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4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277" y="12879"/>
            <a:ext cx="4677446" cy="721217"/>
          </a:xfrm>
        </p:spPr>
        <p:txBody>
          <a:bodyPr/>
          <a:lstStyle/>
          <a:p>
            <a:pPr algn="ctr"/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576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Выполнение рисунка по – замыслу.</a:t>
            </a:r>
          </a:p>
          <a:p>
            <a:pPr marL="0" indent="0" algn="ctr">
              <a:buNone/>
            </a:pPr>
            <a:r>
              <a:rPr lang="ru-RU" dirty="0" smtClean="0"/>
              <a:t>Тема рисунка: «Я будущий первоклассник». Сюжет рисунка может быть любой (автопортрет, школа, сад, 1 сентября </a:t>
            </a:r>
            <a:r>
              <a:rPr lang="ru-RU" dirty="0" err="1" smtClean="0"/>
              <a:t>итд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22" y="2569888"/>
            <a:ext cx="4620832" cy="306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72" y="3314969"/>
            <a:ext cx="5097887" cy="354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43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302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«Мы будущие первоклассники»</vt:lpstr>
      <vt:lpstr>Ребусы</vt:lpstr>
      <vt:lpstr>Предлагаю вам поиграть в игру «Мозговой штурм». Что такое «мозговой штурм»? (где нужно быстро, четко и правильно отвечать на поставленный вопрос)</vt:lpstr>
      <vt:lpstr>«Собери портфель»</vt:lpstr>
      <vt:lpstr>Презентация PowerPoint</vt:lpstr>
      <vt:lpstr>Презентация PowerPoint</vt:lpstr>
      <vt:lpstr>Задание по развитию речи:</vt:lpstr>
      <vt:lpstr>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7</cp:revision>
  <dcterms:created xsi:type="dcterms:W3CDTF">2019-08-22T12:33:19Z</dcterms:created>
  <dcterms:modified xsi:type="dcterms:W3CDTF">2020-05-19T04:36:48Z</dcterms:modified>
</cp:coreProperties>
</file>