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918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37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35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985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69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182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339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45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42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8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17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4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71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2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873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9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45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2D410-989B-4234-BBB2-FC5D8A25E144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6086CC5-1298-4BE1-AD3A-1449C3914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3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794099"/>
            <a:ext cx="5826719" cy="1646302"/>
          </a:xfrm>
        </p:spPr>
        <p:txBody>
          <a:bodyPr/>
          <a:lstStyle/>
          <a:p>
            <a:r>
              <a:rPr lang="ru-RU" dirty="0" smtClean="0"/>
              <a:t>«Превращение камешков»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9085" y="3545867"/>
            <a:ext cx="5826719" cy="1096899"/>
          </a:xfrm>
        </p:spPr>
        <p:txBody>
          <a:bodyPr/>
          <a:lstStyle/>
          <a:p>
            <a:r>
              <a:rPr lang="ru-RU" dirty="0" smtClean="0"/>
              <a:t>Старшая группа «Волшебный сад»</a:t>
            </a:r>
          </a:p>
          <a:p>
            <a:r>
              <a:rPr lang="ru-RU" dirty="0" smtClean="0"/>
              <a:t>Подготовила: </a:t>
            </a:r>
            <a:r>
              <a:rPr lang="ru-RU" dirty="0" err="1" smtClean="0"/>
              <a:t>Стручкова</a:t>
            </a:r>
            <a:r>
              <a:rPr lang="ru-RU" dirty="0" smtClean="0"/>
              <a:t> А. 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186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406" y="227462"/>
            <a:ext cx="1819702" cy="700585"/>
          </a:xfrm>
        </p:spPr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406" y="1055121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Формирование навыков </a:t>
            </a:r>
            <a:r>
              <a:rPr lang="ru-RU" dirty="0"/>
              <a:t>детей создавать художественные образы на основе природных форм </a:t>
            </a:r>
            <a:r>
              <a:rPr lang="ru-RU" i="1" dirty="0"/>
              <a:t>(</a:t>
            </a:r>
            <a:r>
              <a:rPr lang="ru-RU" b="1" i="1" dirty="0"/>
              <a:t>камешков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092" y="2141916"/>
            <a:ext cx="6577726" cy="4381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6187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83" y="336645"/>
            <a:ext cx="3252717" cy="645994"/>
          </a:xfrm>
        </p:spPr>
        <p:txBody>
          <a:bodyPr/>
          <a:lstStyle/>
          <a:p>
            <a:r>
              <a:rPr lang="ru-RU" dirty="0" smtClean="0"/>
              <a:t>Материалы: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150" y="1146905"/>
            <a:ext cx="6347714" cy="3880773"/>
          </a:xfrm>
        </p:spPr>
        <p:txBody>
          <a:bodyPr>
            <a:normAutofit/>
          </a:bodyPr>
          <a:lstStyle/>
          <a:p>
            <a:r>
              <a:rPr lang="ru-RU" sz="2400" dirty="0"/>
              <a:t>Чистые просушенные </a:t>
            </a:r>
            <a:r>
              <a:rPr lang="ru-RU" sz="2400" b="1" dirty="0"/>
              <a:t>камешки</a:t>
            </a:r>
            <a:r>
              <a:rPr lang="ru-RU" sz="2400" dirty="0"/>
              <a:t>, разной формы величины и расцветки. Г</a:t>
            </a:r>
            <a:r>
              <a:rPr lang="ru-RU" sz="2400" dirty="0" smtClean="0"/>
              <a:t>уашевые </a:t>
            </a:r>
            <a:r>
              <a:rPr lang="ru-RU" sz="2400" dirty="0"/>
              <a:t>краски, кисточки разного размера, баночки с водой, бумажные </a:t>
            </a:r>
            <a:r>
              <a:rPr lang="ru-RU" sz="2400" dirty="0" smtClean="0"/>
              <a:t>салфетки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82" y="3309809"/>
            <a:ext cx="8772098" cy="343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074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757" y="159224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Чтение рассказа Г.Р. </a:t>
            </a:r>
            <a:r>
              <a:rPr lang="ru-RU" sz="2700" dirty="0" err="1"/>
              <a:t>Лагздынь</a:t>
            </a:r>
            <a:r>
              <a:rPr lang="ru-RU" sz="2700" dirty="0"/>
              <a:t> «Живой камушек»: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22" y="614908"/>
            <a:ext cx="8780062" cy="6113438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1900" dirty="0" smtClean="0"/>
              <a:t>Берег </a:t>
            </a:r>
            <a:r>
              <a:rPr lang="ru-RU" sz="1900" dirty="0"/>
              <a:t>моря сплошь покрыт мелкими камушками. Камушки круглые, плоские, продолговатые, овальные: серые, чёрные, с красными, зелёными, оранжевыми прожилками. Но больше всего серых, гладких, белёсых от высохшей на них морской соли. Море без конца катает их, шлифует, </a:t>
            </a:r>
            <a:r>
              <a:rPr lang="ru-RU" sz="1900" dirty="0" smtClean="0"/>
              <a:t>полирует.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smtClean="0"/>
              <a:t>	Я </a:t>
            </a:r>
            <a:r>
              <a:rPr lang="ru-RU" sz="1900" dirty="0"/>
              <a:t>рассматриваю камушки, глажу и подкидываю на ладони, складываю в кучки. Вдруг вижу: между камушков пробирается жучок. Жучок похож на божью коровку, только спинка песчаного цвета, со светлым мраморным рисунком. С камушка на камушек, ловко перебирая тремя парами лапок, карабкается жучок. Вот он соскользнул, перевернулся, полежал на своей мраморной тарелке, сложив на груди лапки, и снова побежал. Я попробовала его взять. И только прикоснулась, как замер жучок, лежит, словно мёртвый, лапок не видно, все под себя </a:t>
            </a:r>
            <a:r>
              <a:rPr lang="ru-RU" sz="1900" dirty="0" smtClean="0"/>
              <a:t>подобрал.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smtClean="0"/>
              <a:t>	Положила </a:t>
            </a:r>
            <a:r>
              <a:rPr lang="ru-RU" sz="1900" dirty="0"/>
              <a:t>я жучка на ладонь, на красивую мраморную спинку, ножками вверх. Тихо лежит жучок, только усики вздрагивают. Наверно, волнуется</a:t>
            </a:r>
            <a:r>
              <a:rPr lang="ru-RU" sz="1900" dirty="0" smtClean="0"/>
              <a:t>?..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smtClean="0"/>
              <a:t>- Беги</a:t>
            </a:r>
            <a:r>
              <a:rPr lang="ru-RU" sz="1900" dirty="0"/>
              <a:t>, жучок! </a:t>
            </a:r>
            <a:r>
              <a:rPr lang="ru-RU" sz="1900" dirty="0" smtClean="0"/>
              <a:t>Беги!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smtClean="0"/>
              <a:t>	Снова </a:t>
            </a:r>
            <a:r>
              <a:rPr lang="ru-RU" sz="1900" dirty="0"/>
              <a:t>с камушка на камушек куда-то по своим делам пробирается жучок с полированной спинкой, так похожий на маленький, обкатанный морем камушек.</a:t>
            </a:r>
          </a:p>
        </p:txBody>
      </p:sp>
    </p:spTree>
    <p:extLst>
      <p:ext uri="{BB962C8B-B14F-4D97-AF65-F5344CB8AC3E}">
        <p14:creationId xmlns:p14="http://schemas.microsoft.com/office/powerpoint/2010/main" val="265748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643" y="400028"/>
            <a:ext cx="2945187" cy="6287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6830" y="400028"/>
            <a:ext cx="48799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– фантазирование.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смотря на форму камня придумывают изображение, это могут быть животные, насекомые, узоры, рыбы, фрукты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162" y="3289108"/>
            <a:ext cx="4422838" cy="307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801" y="2846402"/>
            <a:ext cx="3338545" cy="3823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483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857" y="145577"/>
            <a:ext cx="4851876" cy="363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80" y="145577"/>
            <a:ext cx="6347713" cy="1320800"/>
          </a:xfrm>
        </p:spPr>
        <p:txBody>
          <a:bodyPr/>
          <a:lstStyle/>
          <a:p>
            <a:r>
              <a:rPr lang="ru-RU" dirty="0" smtClean="0"/>
              <a:t>Примеры: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3386" y="2890804"/>
            <a:ext cx="5177806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082" y="876124"/>
            <a:ext cx="6160911" cy="3224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943" y="3481057"/>
            <a:ext cx="3074443" cy="3197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910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7317997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FF0000"/>
                </a:solidFill>
              </a:rPr>
              <a:t>Мы будем рады твоему фото с поделкой!!!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4455750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</TotalTime>
  <Words>80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«Превращение камешков»</vt:lpstr>
      <vt:lpstr>Цель:</vt:lpstr>
      <vt:lpstr>Материалы:</vt:lpstr>
      <vt:lpstr>Чтение рассказа Г.Р. Лагздынь «Живой камушек»: </vt:lpstr>
      <vt:lpstr>Презентация PowerPoint</vt:lpstr>
      <vt:lpstr>Примеры: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«Превращение камешков»</dc:title>
  <dc:creator>Пользователь Windows</dc:creator>
  <cp:lastModifiedBy>ДС ПЕТУШОК</cp:lastModifiedBy>
  <cp:revision>4</cp:revision>
  <dcterms:created xsi:type="dcterms:W3CDTF">2020-05-15T01:06:33Z</dcterms:created>
  <dcterms:modified xsi:type="dcterms:W3CDTF">2020-05-21T23:55:33Z</dcterms:modified>
</cp:coreProperties>
</file>