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0" y="4120595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5" y="503682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6BA42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2818180"/>
            <a:ext cx="7772400" cy="2218645"/>
          </a:xfrm>
        </p:spPr>
        <p:txBody>
          <a:bodyPr>
            <a:normAutofit/>
          </a:bodyPr>
          <a:lstStyle/>
          <a:p>
            <a:r>
              <a:rPr lang="ru-RU" dirty="0" smtClean="0"/>
              <a:t>«Бабочка» </a:t>
            </a:r>
            <a:br>
              <a:rPr lang="ru-RU" dirty="0" smtClean="0"/>
            </a:br>
            <a:r>
              <a:rPr lang="ru-RU" dirty="0" smtClean="0"/>
              <a:t>в технике «Монотипия»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Средняя группа «</a:t>
            </a:r>
            <a:r>
              <a:rPr lang="ru-RU" dirty="0" err="1" smtClean="0"/>
              <a:t>Чиполлино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Подготовила: </a:t>
            </a:r>
            <a:r>
              <a:rPr lang="ru-RU" dirty="0" err="1" smtClean="0"/>
              <a:t>Стручкова</a:t>
            </a:r>
            <a:r>
              <a:rPr lang="ru-RU" dirty="0" smtClean="0"/>
              <a:t> А. 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374900"/>
            <a:ext cx="8246070" cy="5955495"/>
          </a:xfrm>
        </p:spPr>
        <p:txBody>
          <a:bodyPr/>
          <a:lstStyle/>
          <a:p>
            <a:pPr marL="400050" lvl="1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Шевелились у цветка</a:t>
            </a:r>
          </a:p>
          <a:p>
            <a:pPr marL="400050" lvl="1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четыре лепестка.</a:t>
            </a:r>
          </a:p>
          <a:p>
            <a:pPr marL="400050" lvl="1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сорвать его хотел-</a:t>
            </a:r>
          </a:p>
          <a:p>
            <a:pPr marL="400050" lvl="1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вспорхнул и улетел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о ком идет речь? Что же это за сказочный цветок? (Ответ детей: бабочка)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6260" y="2818180"/>
            <a:ext cx="3580607" cy="427574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Ребята, расскажите, из каких частей состоит бабочка?</a:t>
            </a:r>
            <a:r>
              <a:rPr lang="en-US" dirty="0"/>
              <a:t> (</a:t>
            </a:r>
            <a:r>
              <a:rPr lang="ru-RU" dirty="0"/>
              <a:t>У бабочки два крыла справа, и два крыла слева, голова, туловище, 6 лапок и 2 усика.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http://de-ussr.ru/uploads/images/rasteny/rast-8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867" y="274638"/>
            <a:ext cx="4800880" cy="636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5" y="0"/>
            <a:ext cx="2263865" cy="1291130"/>
          </a:xfrm>
        </p:spPr>
        <p:txBody>
          <a:bodyPr>
            <a:normAutofit/>
          </a:bodyPr>
          <a:lstStyle/>
          <a:p>
            <a:r>
              <a:rPr lang="ru-RU" sz="2400" dirty="0"/>
              <a:t>«Монотипия»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2244" y="2818180"/>
            <a:ext cx="6251315" cy="4275740"/>
          </a:xfrm>
        </p:spPr>
        <p:txBody>
          <a:bodyPr/>
          <a:lstStyle/>
          <a:p>
            <a:r>
              <a:rPr lang="ru-RU" dirty="0"/>
              <a:t>Ребята, сегодня мы научимся рисовать бабочку необычным способом, который называется монотипия.</a:t>
            </a:r>
          </a:p>
          <a:p>
            <a:r>
              <a:rPr lang="ru-RU" dirty="0"/>
              <a:t>Прежде чем рисовать бабочку нам надо сложить лист бумаги пополам, уголок к уголку. Рисовать</a:t>
            </a:r>
            <a:r>
              <a:rPr lang="ru-RU" dirty="0" smtClean="0"/>
              <a:t>, </a:t>
            </a:r>
            <a:r>
              <a:rPr lang="ru-RU" dirty="0"/>
              <a:t>будем только на одной половинке, другая половинка останется чистой. </a:t>
            </a:r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835" y="28981"/>
            <a:ext cx="3367393" cy="2524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" y="985720"/>
            <a:ext cx="3376080" cy="278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164" y="296066"/>
            <a:ext cx="3448395" cy="2472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8922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55" y="222195"/>
            <a:ext cx="8856890" cy="4275740"/>
          </a:xfrm>
        </p:spPr>
        <p:txBody>
          <a:bodyPr/>
          <a:lstStyle/>
          <a:p>
            <a:pPr marL="0" indent="0" algn="just"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давайте вспомним, как нужно набирать краску? (Ответ детей: сначала намочить кисточку, затем аккуратно набрать краску).</a:t>
            </a:r>
          </a:p>
          <a:p>
            <a:pPr marL="0" indent="0" algn="just"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что нужно сделать, чтобы краски не смешались друг с другом? (Ответ детей: после каждой краски промыть кисточку, затем набирать другую краску).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66590" y="2818180"/>
            <a:ext cx="5344675" cy="390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Физкультминутка. 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Утром бабочка проснулась,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потянулась, улыбнулась.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 – росой она умылась,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два – изящно покружилась,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 нагнулась и присела,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четыре улетела.</a:t>
            </a:r>
          </a:p>
        </p:txBody>
      </p:sp>
    </p:spTree>
    <p:extLst>
      <p:ext uri="{BB962C8B-B14F-4D97-AF65-F5344CB8AC3E}">
        <p14:creationId xmlns:p14="http://schemas.microsoft.com/office/powerpoint/2010/main" val="3149944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264" y="2360122"/>
            <a:ext cx="3962045" cy="2971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5" y="69490"/>
            <a:ext cx="3970330" cy="863787"/>
          </a:xfrm>
        </p:spPr>
        <p:txBody>
          <a:bodyPr/>
          <a:lstStyle/>
          <a:p>
            <a:r>
              <a:rPr lang="ru-RU" dirty="0" smtClean="0"/>
              <a:t>Этапы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771" y="903154"/>
            <a:ext cx="6710784" cy="4275740"/>
          </a:xfrm>
        </p:spPr>
        <p:txBody>
          <a:bodyPr/>
          <a:lstStyle/>
          <a:p>
            <a:r>
              <a:rPr lang="ru-RU" sz="2000" dirty="0"/>
              <a:t>Посмотрите, как я разукрашу бабочку. Наносим краску вот такими мазками, сначала одним цветом, затем другим, третьим. Цвета выбирайте сами, какие вам больше нравятся. Краску нужно наносить быстро, чтобы она не успела высохнуть.</a:t>
            </a:r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512713"/>
            <a:ext cx="3758590" cy="2818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29" y="3890270"/>
            <a:ext cx="3903010" cy="2927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966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0" y="65411"/>
            <a:ext cx="6710784" cy="4275740"/>
          </a:xfrm>
        </p:spPr>
        <p:txBody>
          <a:bodyPr/>
          <a:lstStyle/>
          <a:p>
            <a:r>
              <a:rPr lang="ru-RU" sz="2000" dirty="0"/>
              <a:t>Когда мы нанесем краску, складываем бумагу пополам и аккуратно ее прижмем. Открываем и смотрим, что же у нас получилось. А получилась у нас ребята красивая, разноцветная бабочка. Если что-то не отпечаталось, не расстраиваемся, наслаиваем еще краски и прижимаем. Можно дополнить рисунок по своему желанию. 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060755"/>
            <a:ext cx="4674820" cy="3506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114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0765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222779"/>
            <a:ext cx="6710784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0" y="1291130"/>
            <a:ext cx="7126233" cy="534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414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55" y="1443836"/>
            <a:ext cx="8848654" cy="427574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>
                <a:solidFill>
                  <a:srgbClr val="FF0000"/>
                </a:solidFill>
              </a:rPr>
              <a:t>Мы будем рады твоему фото </a:t>
            </a:r>
            <a:endParaRPr lang="ru-RU" sz="4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с рисунком бабочки!!!!</a:t>
            </a:r>
            <a:endParaRPr lang="ru-RU" sz="48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050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3282</TotalTime>
  <Words>271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«Бабочка»  в технике «Монотипия»</vt:lpstr>
      <vt:lpstr>Презентация PowerPoint</vt:lpstr>
      <vt:lpstr>Презентация PowerPoint</vt:lpstr>
      <vt:lpstr>«Монотипия»</vt:lpstr>
      <vt:lpstr>Презентация PowerPoint</vt:lpstr>
      <vt:lpstr>Этапы работы: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ДС ПЕТУШОК</cp:lastModifiedBy>
  <cp:revision>20</cp:revision>
  <dcterms:created xsi:type="dcterms:W3CDTF">2013-08-21T19:17:07Z</dcterms:created>
  <dcterms:modified xsi:type="dcterms:W3CDTF">2020-05-21T23:54:05Z</dcterms:modified>
</cp:coreProperties>
</file>