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6858000" cy="9144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11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2817" t="12363" r="30031" b="4417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09800" y="5029200"/>
            <a:ext cx="2634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Лисаченко Ольга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5410200"/>
            <a:ext cx="4595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воспитанница старшей группы «Волшебный сад»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5715000"/>
            <a:ext cx="4860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МБДОУ «Усть-Нерский детский сад №1 «Петушок»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6019800"/>
            <a:ext cx="373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Осадчая Алла Аркадьевна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32817" t="12363" r="30031" b="4417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057400" y="5105400"/>
            <a:ext cx="2778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Окороков Максим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5410200"/>
            <a:ext cx="4468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воспитанник старшей группы «Волшебный сад»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5715000"/>
            <a:ext cx="4860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МБДОУ «Усть-Нерский детский сад №1 «Петушок»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6019800"/>
            <a:ext cx="24385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Осадчая Алла Аркадьевна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32817" t="12363" r="30031" b="4417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981200" y="5105400"/>
            <a:ext cx="2754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Гаврилова Ксения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5410200"/>
            <a:ext cx="4579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воспитанница старшей группы «Волшебный сад»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5715000"/>
            <a:ext cx="4860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МБДОУ «Усть-Нерский детский сад №1 «Петушок»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6019800"/>
            <a:ext cx="24772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Осадчая Алла Аркадьевна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32817" t="12363" r="30031" b="4417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905000" y="5029200"/>
            <a:ext cx="2974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Никифорова София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5410200"/>
            <a:ext cx="5221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воспитанница подготовительной группы «Метеорчики»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5715000"/>
            <a:ext cx="4844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МБДОУ «Усть-Нерский детский сад №1 «Петушок»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6019800"/>
            <a:ext cx="24385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Осадчая Алла Аркадьевна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32817" t="12363" r="30031" b="4417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133600" y="5029200"/>
            <a:ext cx="2599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Березкин Виктор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5410200"/>
            <a:ext cx="50756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воспитанник подготовительной группы «Метеорчики»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5715000"/>
            <a:ext cx="4844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МБДОУ «Усть-Нерский детский сад №1 «Петушок»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6019800"/>
            <a:ext cx="24385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Осадчая Алла Аркадьевна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32817" t="12363" r="30031" b="4417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362200" y="5029200"/>
            <a:ext cx="21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Марков Илья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5410200"/>
            <a:ext cx="4468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воспитанник старшей группы «Волшебный сад»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5715000"/>
            <a:ext cx="48090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МБДОУ «Усть-Нерский детский сад №1»Петушок»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6019800"/>
            <a:ext cx="24385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Осадчая Алла Аркадьевна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32817" t="12363" r="30031" b="4417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09800" y="5029200"/>
            <a:ext cx="2225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Цурова Имана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5410200"/>
            <a:ext cx="518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воспитанница подготовительной группы «Метеорчики»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5715000"/>
            <a:ext cx="4860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МБДОУ «Усть-Нерский детский сад №1 «Петушок»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6019800"/>
            <a:ext cx="24385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Осадчая Алла Аркадьевна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32817" t="12363" r="30031" b="4417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057400" y="5029200"/>
            <a:ext cx="2954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Магызымов Рустам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5715000"/>
            <a:ext cx="4844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МБДОУ «Усть-Нерский детский сад №1 «Петушок»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5410200"/>
            <a:ext cx="50756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оспитанник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подготовительной группы «Метеорчики»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6019800"/>
            <a:ext cx="24385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Осадчая Алла Аркадьевна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32817" t="12363" r="30031" b="4417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09800" y="5029200"/>
            <a:ext cx="2226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Паскал Эмиль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5410200"/>
            <a:ext cx="4468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воспитанник старшей группы «Волшебный сад»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5715000"/>
            <a:ext cx="4860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МБДОУ «Усть-Нерский детский сад №1 «Петушок»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6019800"/>
            <a:ext cx="24385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Осадчая Алла Аркадьевна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32817" t="12363" r="30031" b="4417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86000" y="5029200"/>
            <a:ext cx="2297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Паскал Есения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5410200"/>
            <a:ext cx="4579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воспитанница старшей группы «Волшебный сад»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5715000"/>
            <a:ext cx="4860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МБДОУ «Усть-Нерский детский сад №1 «Петушок»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6019800"/>
            <a:ext cx="24772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/>
              <a:t>Осадчая Алла Аркадьевна</a:t>
            </a:r>
            <a:endParaRPr lang="ru-RU" sz="16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32817" t="12363" r="30031" b="4417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752600" y="5029200"/>
            <a:ext cx="3266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Задорожняя Светлана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5410200"/>
            <a:ext cx="45578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воспитанница старшей группы «Волшебный сад»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5715000"/>
            <a:ext cx="4844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МБДОУ «Усть-Нерский детский сад №1 «Петушок»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6019800"/>
            <a:ext cx="24385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Осадчая Алла Аркадьевна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236</Words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18</cp:revision>
  <dcterms:modified xsi:type="dcterms:W3CDTF">2020-05-15T06:40:58Z</dcterms:modified>
</cp:coreProperties>
</file>