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0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2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29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9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26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6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6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9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7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9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5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67C5-74C9-4D40-95FA-C9A4436EC703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14D310-8E50-40F4-A7B1-9A0D60DFD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8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1773" y="27277"/>
            <a:ext cx="6600451" cy="2262781"/>
          </a:xfrm>
        </p:spPr>
        <p:txBody>
          <a:bodyPr/>
          <a:lstStyle/>
          <a:p>
            <a:pPr algn="ctr"/>
            <a:r>
              <a:rPr lang="ru-RU" dirty="0" smtClean="0"/>
              <a:t>«Органайзер для канцелярии»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400" y="2517980"/>
            <a:ext cx="6600451" cy="1126283"/>
          </a:xfrm>
        </p:spPr>
        <p:txBody>
          <a:bodyPr/>
          <a:lstStyle/>
          <a:p>
            <a:r>
              <a:rPr lang="ru-RU" dirty="0" smtClean="0"/>
              <a:t>Подготовительная группа «</a:t>
            </a:r>
            <a:r>
              <a:rPr lang="ru-RU" dirty="0" err="1"/>
              <a:t>М</a:t>
            </a:r>
            <a:r>
              <a:rPr lang="ru-RU" dirty="0" err="1" smtClean="0"/>
              <a:t>етеорчики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Стручкова</a:t>
            </a:r>
            <a:r>
              <a:rPr lang="ru-RU" dirty="0" smtClean="0"/>
              <a:t> А.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16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72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92" y="187382"/>
            <a:ext cx="4401008" cy="1109155"/>
          </a:xfrm>
        </p:spPr>
        <p:txBody>
          <a:bodyPr>
            <a:noAutofit/>
          </a:bodyPr>
          <a:lstStyle/>
          <a:p>
            <a:r>
              <a:rPr lang="ru-RU" sz="2400" dirty="0"/>
              <a:t>Переворачиваем заготовку и загибаем короткие противоположные стороны</a:t>
            </a:r>
            <a:r>
              <a:rPr lang="ru-RU" sz="2400" dirty="0" smtClean="0"/>
              <a:t>, и </a:t>
            </a:r>
            <a:r>
              <a:rPr lang="ru-RU" sz="2400" dirty="0"/>
              <a:t>вставляем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904" y="2031243"/>
            <a:ext cx="3423896" cy="456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094" y="2126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олучившиеся уголки один в один. А в получившееся окошко предварительно надо вставить бумагу размером 5 на 9 см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895" y="1488059"/>
            <a:ext cx="3868398" cy="516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44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8909" y="244788"/>
            <a:ext cx="5654692" cy="3777622"/>
          </a:xfrm>
        </p:spPr>
        <p:txBody>
          <a:bodyPr>
            <a:normAutofit/>
          </a:bodyPr>
          <a:lstStyle/>
          <a:p>
            <a:r>
              <a:rPr lang="ru-RU" sz="2000" dirty="0"/>
              <a:t>Вот это уже конечный результат. Таких заготовок необходимо сделать 6 штук.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7" y="115117"/>
            <a:ext cx="3596781" cy="479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4949" y="1764354"/>
            <a:ext cx="5445458" cy="408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26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45" y="195618"/>
            <a:ext cx="8607304" cy="3777622"/>
          </a:xfrm>
        </p:spPr>
        <p:txBody>
          <a:bodyPr/>
          <a:lstStyle/>
          <a:p>
            <a:r>
              <a:rPr lang="ru-RU" dirty="0"/>
              <a:t>Начинаем склеивать между собой получившиеся </a:t>
            </a:r>
            <a:r>
              <a:rPr lang="ru-RU" dirty="0" smtClean="0"/>
              <a:t>модули.</a:t>
            </a:r>
          </a:p>
          <a:p>
            <a:r>
              <a:rPr lang="ru-RU" dirty="0" smtClean="0"/>
              <a:t>Чтобы </a:t>
            </a:r>
            <a:r>
              <a:rPr lang="ru-RU" dirty="0"/>
              <a:t>сделать донышко нашей поделки, надо намазать клеем края нижнего края </a:t>
            </a:r>
            <a:r>
              <a:rPr lang="ru-RU" dirty="0" err="1" smtClean="0"/>
              <a:t>карндашницы</a:t>
            </a:r>
            <a:r>
              <a:rPr lang="ru-RU" dirty="0" smtClean="0"/>
              <a:t> </a:t>
            </a:r>
            <a:r>
              <a:rPr lang="ru-RU" dirty="0"/>
              <a:t>и приклеить на </a:t>
            </a:r>
            <a:r>
              <a:rPr lang="ru-RU" dirty="0" smtClean="0"/>
              <a:t>картон, лишнее отрезать.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137" y="2097924"/>
            <a:ext cx="5020226" cy="376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0880" y="2085204"/>
            <a:ext cx="5034760" cy="377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60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1237">
            <a:off x="317709" y="1025107"/>
            <a:ext cx="4599008" cy="344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0865">
            <a:off x="3530710" y="1378148"/>
            <a:ext cx="5619845" cy="4214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7274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117" y="2133600"/>
            <a:ext cx="8165284" cy="377762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Мы будем рады твоему фото с поделкой!!!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9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40" y="146438"/>
            <a:ext cx="6589199" cy="12808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Оригами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479" y="591402"/>
            <a:ext cx="8648247" cy="42808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искусство        изготовления        бумажных        фигурок путем складывания        листа бумаги.        Родиной        оригами считается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Япония       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—Страна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восходящего солнца.  Но несмотря на то, что оригами является культурным наследием японского народа, начало оно берет в другой восточной стране — Китае, где была изобретена технология изготовления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Поначалу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бумага        использовалась        только        для 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затем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ее применение расширилось: на ней стали рисовать, складывать из нее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фигурки.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49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84244" y="109184"/>
            <a:ext cx="8775510" cy="4640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Согласно        </a:t>
            </a:r>
            <a:r>
              <a:rPr lang="ru-RU" dirty="0"/>
              <a:t>японским        традициям,        в        бумажных        </a:t>
            </a:r>
            <a:r>
              <a:rPr lang="ru-RU" dirty="0" smtClean="0"/>
              <a:t>моделях ценился        </a:t>
            </a:r>
            <a:r>
              <a:rPr lang="ru-RU" dirty="0"/>
              <a:t>не столько реализм в передаче форм птиц, животных или цветов, сколько ощущение, присущего тому или иному созданию природы. Это ощущение передавалось с помощью        всего        нескольких        складок        </a:t>
            </a:r>
            <a:r>
              <a:rPr lang="ru-RU" dirty="0" smtClean="0"/>
              <a:t>на листе </a:t>
            </a:r>
            <a:r>
              <a:rPr lang="ru-RU" dirty="0"/>
              <a:t>бумаги.        В        качестве        основы оригами выбран квадрат, и это не случайно.  В Древней Японии он считался воплощением мира, находящимся под куполом неба. Именно квадрат способен бесконечно меняться и преобразовываться, воссоздавая множество новых форм. С этим связан и строжайший запрет разрезать квадрат в процессе складывания фигурки, чтобы не        нарушить        целостности        мира.        Со        временем оригами становится обязательным занятием во многих японских семьях. Мамы передавали свои знания дочкам, показывая немногие известные им фигурки.</a:t>
            </a:r>
          </a:p>
        </p:txBody>
      </p:sp>
    </p:spTree>
    <p:extLst>
      <p:ext uri="{BB962C8B-B14F-4D97-AF65-F5344CB8AC3E}">
        <p14:creationId xmlns:p14="http://schemas.microsoft.com/office/powerpoint/2010/main" val="272129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45" y="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Поэтапное описание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60" y="292120"/>
            <a:ext cx="6423662" cy="372032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Чтобы сделать </a:t>
            </a:r>
            <a:r>
              <a:rPr lang="ru-RU" dirty="0" err="1"/>
              <a:t>карандашницу</a:t>
            </a:r>
            <a:r>
              <a:rPr lang="ru-RU" dirty="0"/>
              <a:t> из бумаги, нам надо приготовить 6 листов цветной бумаги, это могут быть листочки одного цвета, как у меня, или наоборот, все листочки разного </a:t>
            </a:r>
            <a:r>
              <a:rPr lang="ru-RU" dirty="0" smtClean="0"/>
              <a:t>цвета.</a:t>
            </a:r>
          </a:p>
          <a:p>
            <a:r>
              <a:rPr lang="ru-RU" dirty="0" smtClean="0"/>
              <a:t>Берём </a:t>
            </a:r>
            <a:r>
              <a:rPr lang="ru-RU" dirty="0"/>
              <a:t>лист цветной бумаги и отмеряем ширину квадрата, у нас это будет </a:t>
            </a:r>
            <a:r>
              <a:rPr lang="ru-RU" dirty="0" smtClean="0"/>
              <a:t>21*21 сантиметр</a:t>
            </a:r>
            <a:r>
              <a:rPr lang="ru-RU" dirty="0"/>
              <a:t>. Отмеряем и отрезаем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32" y="2933961"/>
            <a:ext cx="5070783" cy="38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6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01" y="17373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Квадрат сгибаем </a:t>
            </a:r>
            <a:r>
              <a:rPr lang="ru-RU" sz="3100" dirty="0" smtClean="0"/>
              <a:t>пополам, затем </a:t>
            </a:r>
            <a:r>
              <a:rPr lang="ru-RU" sz="3100" dirty="0"/>
              <a:t>сгибаем к центральному сгибу обе противоположные стороны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628655"/>
            <a:ext cx="4672845" cy="3502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727" y="2648409"/>
            <a:ext cx="5220909" cy="39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74" y="255621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проделываем ту же самую </a:t>
            </a:r>
            <a:r>
              <a:rPr lang="ru-RU" dirty="0" smtClean="0"/>
              <a:t>операцию, но </a:t>
            </a:r>
            <a:r>
              <a:rPr lang="ru-RU" dirty="0"/>
              <a:t>с другой стороны квадрата.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2636" y="1896518"/>
            <a:ext cx="6138725" cy="46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4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79" y="241972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Наш квадрат разделён на 16 маленьких квадратов.</a:t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 descr="hello_html_m659ae8f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" y="1522862"/>
            <a:ext cx="6834838" cy="51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4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00" y="187381"/>
            <a:ext cx="8857397" cy="128089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Боковые маленькие квадратики сгибаем по </a:t>
            </a:r>
            <a:r>
              <a:rPr lang="ru-RU" sz="2800" dirty="0" smtClean="0"/>
              <a:t>диагонали, и </a:t>
            </a:r>
            <a:r>
              <a:rPr lang="ru-RU" sz="2800" dirty="0"/>
              <a:t>у нас получается 4 </a:t>
            </a:r>
            <a:r>
              <a:rPr lang="ru-RU" sz="2800" dirty="0" smtClean="0"/>
              <a:t>треугольника: в </a:t>
            </a:r>
            <a:r>
              <a:rPr lang="ru-RU" sz="2800" dirty="0"/>
              <a:t>правом нижнем и верхнем </a:t>
            </a:r>
            <a:r>
              <a:rPr lang="ru-RU" sz="2800" dirty="0" err="1"/>
              <a:t>углах,в</a:t>
            </a:r>
            <a:r>
              <a:rPr lang="ru-RU" sz="2800" dirty="0"/>
              <a:t> левом нижнем и верхнем углах.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498" y="2079010"/>
            <a:ext cx="6074735" cy="45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31" y="17373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Сгибаем противоположные стороны к центру.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9180" y="1318146"/>
            <a:ext cx="7080420" cy="53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35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217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«Органайзер для канцелярии»</vt:lpstr>
      <vt:lpstr>Оригами</vt:lpstr>
      <vt:lpstr>Презентация PowerPoint</vt:lpstr>
      <vt:lpstr>Поэтапное описание работы: </vt:lpstr>
      <vt:lpstr>Квадрат сгибаем пополам, затем сгибаем к центральному сгибу обе противоположные стороны.</vt:lpstr>
      <vt:lpstr>проделываем ту же самую операцию, но с другой стороны квадрата.</vt:lpstr>
      <vt:lpstr>Наш квадрат разделён на 16 маленьких квадратов. </vt:lpstr>
      <vt:lpstr>Боковые маленькие квадратики сгибаем по диагонали, и у нас получается 4 треугольника: в правом нижнем и верхнем углах,в левом нижнем и верхнем углах.</vt:lpstr>
      <vt:lpstr>Сгибаем противоположные стороны к центру.</vt:lpstr>
      <vt:lpstr>Переворачиваем заготовку и загибаем короткие противоположные стороны, и вставляем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«Органайзер для канцелярии»</dc:title>
  <dc:creator>Пользователь Windows</dc:creator>
  <cp:lastModifiedBy>ДС ПЕТУШОК</cp:lastModifiedBy>
  <cp:revision>5</cp:revision>
  <dcterms:created xsi:type="dcterms:W3CDTF">2020-05-15T01:29:22Z</dcterms:created>
  <dcterms:modified xsi:type="dcterms:W3CDTF">2020-05-21T23:53:05Z</dcterms:modified>
</cp:coreProperties>
</file>