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23" r:id="rId1"/>
  </p:sldMasterIdLst>
  <p:sldIdLst>
    <p:sldId id="256" r:id="rId2"/>
    <p:sldId id="257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120" d="100"/>
          <a:sy n="120" d="100"/>
        </p:scale>
        <p:origin x="-768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2308"/>
            <a:ext cx="9144000" cy="6860308"/>
            <a:chOff x="0" y="-2308"/>
            <a:chExt cx="9144000" cy="6860308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9144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rcRect/>
              <a:stretch>
                <a:fillRect l="-16667" r="-16667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Oval 8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7000"/>
                  </a:schemeClr>
                </a:gs>
                <a:gs pos="69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5689832" y="4618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6299432" y="5865092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6879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6879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8000"/>
                  </a:schemeClr>
                </a:gs>
                <a:gs pos="72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-2308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441" y="2222624"/>
            <a:ext cx="5917679" cy="2554758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441" y="4777380"/>
            <a:ext cx="5917679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7500385" y="1828799"/>
            <a:ext cx="990599" cy="228659"/>
          </a:xfrm>
        </p:spPr>
        <p:txBody>
          <a:bodyPr anchor="t" anchorCtr="0"/>
          <a:lstStyle>
            <a:lvl1pPr algn="l">
              <a:defRPr b="0" i="0">
                <a:solidFill>
                  <a:schemeClr val="bg1"/>
                </a:solidFill>
              </a:defRPr>
            </a:lvl1pPr>
          </a:lstStyle>
          <a:p>
            <a:fld id="{48A87A34-81AB-432B-8DAE-1953F412C126}" type="datetimeFigureOut">
              <a:rPr lang="en-US" smtClean="0"/>
              <a:t>5/15/2020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6236209" y="3264406"/>
            <a:ext cx="3859795" cy="22866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65279" y="292609"/>
            <a:ext cx="628813" cy="767687"/>
          </a:xfrm>
        </p:spPr>
        <p:txBody>
          <a:bodyPr/>
          <a:lstStyle>
            <a:lvl1pPr>
              <a:defRPr sz="2800" b="0" i="0" baseline="0">
                <a:latin typeface="+mj-lt"/>
              </a:defRPr>
            </a:lvl1pPr>
          </a:lstStyle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95361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0" y="-2308"/>
            <a:ext cx="9144000" cy="6860308"/>
            <a:chOff x="0" y="-2308"/>
            <a:chExt cx="9144000" cy="6860308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9144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rcRect/>
              <a:stretch>
                <a:fillRect l="-16667" r="-16667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7000"/>
                  </a:schemeClr>
                </a:gs>
                <a:gs pos="69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5689832" y="4618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6299432" y="5865092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6879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6879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8000"/>
                  </a:schemeClr>
                </a:gs>
                <a:gs pos="72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Freeform 5"/>
            <p:cNvSpPr/>
            <p:nvPr/>
          </p:nvSpPr>
          <p:spPr bwMode="gray">
            <a:xfrm rot="10204164">
              <a:off x="426788" y="4564241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Rectangle 8"/>
            <p:cNvSpPr/>
            <p:nvPr/>
          </p:nvSpPr>
          <p:spPr>
            <a:xfrm>
              <a:off x="421503" y="402165"/>
              <a:ext cx="8327939" cy="31411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9"/>
            <p:cNvSpPr/>
            <p:nvPr/>
          </p:nvSpPr>
          <p:spPr bwMode="gray">
            <a:xfrm rot="10800000">
              <a:off x="485023" y="2670079"/>
              <a:ext cx="8182128" cy="2130508"/>
            </a:xfrm>
            <a:custGeom>
              <a:avLst/>
              <a:gdLst/>
              <a:ahLst/>
              <a:cxnLst/>
              <a:rect l="l" t="t" r="r" b="b"/>
              <a:pathLst>
                <a:path w="10000" h="9621">
                  <a:moveTo>
                    <a:pt x="0" y="0"/>
                  </a:moveTo>
                  <a:lnTo>
                    <a:pt x="0" y="2411"/>
                  </a:lnTo>
                  <a:lnTo>
                    <a:pt x="0" y="9586"/>
                  </a:lnTo>
                  <a:lnTo>
                    <a:pt x="0" y="9621"/>
                  </a:lnTo>
                  <a:lnTo>
                    <a:pt x="10000" y="9585"/>
                  </a:lnTo>
                  <a:cubicBezTo>
                    <a:pt x="9997" y="8144"/>
                    <a:pt x="10003" y="9571"/>
                    <a:pt x="10000" y="9586"/>
                  </a:cubicBezTo>
                  <a:cubicBezTo>
                    <a:pt x="9997" y="7194"/>
                    <a:pt x="9993" y="4803"/>
                    <a:pt x="9990" y="2411"/>
                  </a:cubicBezTo>
                  <a:lnTo>
                    <a:pt x="9990" y="0"/>
                  </a:lnTo>
                  <a:lnTo>
                    <a:pt x="9990" y="0"/>
                  </a:lnTo>
                  <a:lnTo>
                    <a:pt x="9534" y="253"/>
                  </a:lnTo>
                  <a:lnTo>
                    <a:pt x="9084" y="477"/>
                  </a:lnTo>
                  <a:lnTo>
                    <a:pt x="8628" y="669"/>
                  </a:lnTo>
                  <a:lnTo>
                    <a:pt x="8177" y="847"/>
                  </a:lnTo>
                  <a:lnTo>
                    <a:pt x="7726" y="984"/>
                  </a:lnTo>
                  <a:lnTo>
                    <a:pt x="7279" y="1087"/>
                  </a:lnTo>
                  <a:lnTo>
                    <a:pt x="6832" y="1176"/>
                  </a:lnTo>
                  <a:lnTo>
                    <a:pt x="6393" y="1236"/>
                  </a:lnTo>
                  <a:lnTo>
                    <a:pt x="5962" y="1279"/>
                  </a:lnTo>
                  <a:lnTo>
                    <a:pt x="5534" y="1294"/>
                  </a:lnTo>
                  <a:lnTo>
                    <a:pt x="5120" y="1294"/>
                  </a:lnTo>
                  <a:lnTo>
                    <a:pt x="4709" y="1294"/>
                  </a:lnTo>
                  <a:lnTo>
                    <a:pt x="4311" y="1266"/>
                  </a:lnTo>
                  <a:lnTo>
                    <a:pt x="3923" y="1221"/>
                  </a:lnTo>
                  <a:lnTo>
                    <a:pt x="3548" y="1161"/>
                  </a:lnTo>
                  <a:lnTo>
                    <a:pt x="3187" y="1101"/>
                  </a:lnTo>
                  <a:lnTo>
                    <a:pt x="2840" y="1026"/>
                  </a:lnTo>
                  <a:lnTo>
                    <a:pt x="2505" y="954"/>
                  </a:lnTo>
                  <a:lnTo>
                    <a:pt x="2192" y="865"/>
                  </a:lnTo>
                  <a:lnTo>
                    <a:pt x="1889" y="775"/>
                  </a:lnTo>
                  <a:lnTo>
                    <a:pt x="1346" y="579"/>
                  </a:lnTo>
                  <a:lnTo>
                    <a:pt x="882" y="400"/>
                  </a:lnTo>
                  <a:lnTo>
                    <a:pt x="511" y="253"/>
                  </a:lnTo>
                  <a:lnTo>
                    <a:pt x="234" y="11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-2308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4961453"/>
            <a:ext cx="6422002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441" y="685800"/>
            <a:ext cx="6422004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3" y="5528191"/>
            <a:ext cx="6422003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5/15/2020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90172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-2308"/>
            <a:ext cx="9144000" cy="6860308"/>
            <a:chOff x="0" y="-2308"/>
            <a:chExt cx="9144000" cy="6860308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9144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rcRect/>
              <a:stretch>
                <a:fillRect l="-16667" r="-16667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7000"/>
                  </a:schemeClr>
                </a:gs>
                <a:gs pos="69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5689832" y="4618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6299432" y="5865092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6879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6879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8000"/>
                  </a:schemeClr>
                </a:gs>
                <a:gs pos="72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5"/>
            <p:cNvSpPr/>
            <p:nvPr/>
          </p:nvSpPr>
          <p:spPr bwMode="gray">
            <a:xfrm rot="21010068">
              <a:off x="6359946" y="2780895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4" name="Rectangle 13"/>
            <p:cNvSpPr/>
            <p:nvPr/>
          </p:nvSpPr>
          <p:spPr>
            <a:xfrm>
              <a:off x="485023" y="4343399"/>
              <a:ext cx="8182128" cy="21124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 bwMode="gray">
            <a:xfrm>
              <a:off x="485023" y="2854646"/>
              <a:ext cx="8182128" cy="2130508"/>
            </a:xfrm>
            <a:custGeom>
              <a:avLst/>
              <a:gdLst/>
              <a:ahLst/>
              <a:cxnLst/>
              <a:rect l="l" t="t" r="r" b="b"/>
              <a:pathLst>
                <a:path w="10000" h="9621">
                  <a:moveTo>
                    <a:pt x="0" y="0"/>
                  </a:moveTo>
                  <a:lnTo>
                    <a:pt x="0" y="2411"/>
                  </a:lnTo>
                  <a:lnTo>
                    <a:pt x="0" y="9586"/>
                  </a:lnTo>
                  <a:lnTo>
                    <a:pt x="0" y="9621"/>
                  </a:lnTo>
                  <a:lnTo>
                    <a:pt x="10000" y="9585"/>
                  </a:lnTo>
                  <a:cubicBezTo>
                    <a:pt x="9997" y="8144"/>
                    <a:pt x="10003" y="9571"/>
                    <a:pt x="10000" y="9586"/>
                  </a:cubicBezTo>
                  <a:cubicBezTo>
                    <a:pt x="9997" y="7194"/>
                    <a:pt x="9993" y="4803"/>
                    <a:pt x="9990" y="2411"/>
                  </a:cubicBezTo>
                  <a:lnTo>
                    <a:pt x="9990" y="0"/>
                  </a:lnTo>
                  <a:lnTo>
                    <a:pt x="9990" y="0"/>
                  </a:lnTo>
                  <a:lnTo>
                    <a:pt x="9534" y="253"/>
                  </a:lnTo>
                  <a:lnTo>
                    <a:pt x="9084" y="477"/>
                  </a:lnTo>
                  <a:lnTo>
                    <a:pt x="8628" y="669"/>
                  </a:lnTo>
                  <a:lnTo>
                    <a:pt x="8177" y="847"/>
                  </a:lnTo>
                  <a:lnTo>
                    <a:pt x="7726" y="984"/>
                  </a:lnTo>
                  <a:lnTo>
                    <a:pt x="7279" y="1087"/>
                  </a:lnTo>
                  <a:lnTo>
                    <a:pt x="6832" y="1176"/>
                  </a:lnTo>
                  <a:lnTo>
                    <a:pt x="6393" y="1236"/>
                  </a:lnTo>
                  <a:lnTo>
                    <a:pt x="5962" y="1279"/>
                  </a:lnTo>
                  <a:lnTo>
                    <a:pt x="5534" y="1294"/>
                  </a:lnTo>
                  <a:lnTo>
                    <a:pt x="5120" y="1294"/>
                  </a:lnTo>
                  <a:lnTo>
                    <a:pt x="4709" y="1294"/>
                  </a:lnTo>
                  <a:lnTo>
                    <a:pt x="4311" y="1266"/>
                  </a:lnTo>
                  <a:lnTo>
                    <a:pt x="3923" y="1221"/>
                  </a:lnTo>
                  <a:lnTo>
                    <a:pt x="3548" y="1161"/>
                  </a:lnTo>
                  <a:lnTo>
                    <a:pt x="3187" y="1101"/>
                  </a:lnTo>
                  <a:lnTo>
                    <a:pt x="2840" y="1026"/>
                  </a:lnTo>
                  <a:lnTo>
                    <a:pt x="2505" y="954"/>
                  </a:lnTo>
                  <a:lnTo>
                    <a:pt x="2192" y="865"/>
                  </a:lnTo>
                  <a:lnTo>
                    <a:pt x="1889" y="775"/>
                  </a:lnTo>
                  <a:lnTo>
                    <a:pt x="1346" y="579"/>
                  </a:lnTo>
                  <a:lnTo>
                    <a:pt x="882" y="400"/>
                  </a:lnTo>
                  <a:lnTo>
                    <a:pt x="511" y="253"/>
                  </a:lnTo>
                  <a:lnTo>
                    <a:pt x="234" y="11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2" name="Freeform 5"/>
            <p:cNvSpPr>
              <a:spLocks noEditPoints="1"/>
            </p:cNvSpPr>
            <p:nvPr/>
          </p:nvSpPr>
          <p:spPr bwMode="gray">
            <a:xfrm>
              <a:off x="0" y="-2308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927100"/>
            <a:ext cx="6422004" cy="1653117"/>
          </a:xfrm>
        </p:spPr>
        <p:txBody>
          <a:bodyPr anchor="ctr"/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509006"/>
            <a:ext cx="6422003" cy="2515873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5/15/2020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35159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-2308"/>
            <a:ext cx="9144000" cy="6860308"/>
            <a:chOff x="0" y="-2308"/>
            <a:chExt cx="9144000" cy="6860308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9144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rcRect/>
              <a:stretch>
                <a:fillRect l="-16667" r="-16667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7000"/>
                  </a:schemeClr>
                </a:gs>
                <a:gs pos="69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5689832" y="4618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6299432" y="5865092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6879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6879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8000"/>
                  </a:schemeClr>
                </a:gs>
                <a:gs pos="72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Freeform 5"/>
            <p:cNvSpPr/>
            <p:nvPr/>
          </p:nvSpPr>
          <p:spPr bwMode="gray">
            <a:xfrm rot="21010068">
              <a:off x="6359946" y="4309201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36" name="Freeform 35"/>
            <p:cNvSpPr/>
            <p:nvPr/>
          </p:nvSpPr>
          <p:spPr bwMode="gray">
            <a:xfrm>
              <a:off x="485023" y="4381500"/>
              <a:ext cx="8182128" cy="2130508"/>
            </a:xfrm>
            <a:custGeom>
              <a:avLst/>
              <a:gdLst/>
              <a:ahLst/>
              <a:cxnLst/>
              <a:rect l="l" t="t" r="r" b="b"/>
              <a:pathLst>
                <a:path w="10000" h="9621">
                  <a:moveTo>
                    <a:pt x="0" y="0"/>
                  </a:moveTo>
                  <a:lnTo>
                    <a:pt x="0" y="2411"/>
                  </a:lnTo>
                  <a:lnTo>
                    <a:pt x="0" y="9586"/>
                  </a:lnTo>
                  <a:lnTo>
                    <a:pt x="0" y="9621"/>
                  </a:lnTo>
                  <a:lnTo>
                    <a:pt x="10000" y="9585"/>
                  </a:lnTo>
                  <a:cubicBezTo>
                    <a:pt x="9997" y="8144"/>
                    <a:pt x="10003" y="9571"/>
                    <a:pt x="10000" y="9586"/>
                  </a:cubicBezTo>
                  <a:cubicBezTo>
                    <a:pt x="9997" y="7194"/>
                    <a:pt x="9993" y="4803"/>
                    <a:pt x="9990" y="2411"/>
                  </a:cubicBezTo>
                  <a:lnTo>
                    <a:pt x="9990" y="0"/>
                  </a:lnTo>
                  <a:lnTo>
                    <a:pt x="9990" y="0"/>
                  </a:lnTo>
                  <a:lnTo>
                    <a:pt x="9534" y="253"/>
                  </a:lnTo>
                  <a:lnTo>
                    <a:pt x="9084" y="477"/>
                  </a:lnTo>
                  <a:lnTo>
                    <a:pt x="8628" y="669"/>
                  </a:lnTo>
                  <a:lnTo>
                    <a:pt x="8177" y="847"/>
                  </a:lnTo>
                  <a:lnTo>
                    <a:pt x="7726" y="984"/>
                  </a:lnTo>
                  <a:lnTo>
                    <a:pt x="7279" y="1087"/>
                  </a:lnTo>
                  <a:lnTo>
                    <a:pt x="6832" y="1176"/>
                  </a:lnTo>
                  <a:lnTo>
                    <a:pt x="6393" y="1236"/>
                  </a:lnTo>
                  <a:lnTo>
                    <a:pt x="5962" y="1279"/>
                  </a:lnTo>
                  <a:lnTo>
                    <a:pt x="5534" y="1294"/>
                  </a:lnTo>
                  <a:lnTo>
                    <a:pt x="5120" y="1294"/>
                  </a:lnTo>
                  <a:lnTo>
                    <a:pt x="4709" y="1294"/>
                  </a:lnTo>
                  <a:lnTo>
                    <a:pt x="4311" y="1266"/>
                  </a:lnTo>
                  <a:lnTo>
                    <a:pt x="3923" y="1221"/>
                  </a:lnTo>
                  <a:lnTo>
                    <a:pt x="3548" y="1161"/>
                  </a:lnTo>
                  <a:lnTo>
                    <a:pt x="3187" y="1101"/>
                  </a:lnTo>
                  <a:lnTo>
                    <a:pt x="2840" y="1026"/>
                  </a:lnTo>
                  <a:lnTo>
                    <a:pt x="2505" y="954"/>
                  </a:lnTo>
                  <a:lnTo>
                    <a:pt x="2192" y="865"/>
                  </a:lnTo>
                  <a:lnTo>
                    <a:pt x="1889" y="775"/>
                  </a:lnTo>
                  <a:lnTo>
                    <a:pt x="1346" y="579"/>
                  </a:lnTo>
                  <a:lnTo>
                    <a:pt x="882" y="400"/>
                  </a:lnTo>
                  <a:lnTo>
                    <a:pt x="511" y="253"/>
                  </a:lnTo>
                  <a:lnTo>
                    <a:pt x="234" y="11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1" name="Freeform 5"/>
            <p:cNvSpPr>
              <a:spLocks noEditPoints="1"/>
            </p:cNvSpPr>
            <p:nvPr/>
          </p:nvSpPr>
          <p:spPr bwMode="gray">
            <a:xfrm>
              <a:off x="0" y="-2308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10" name="TextBox 9"/>
          <p:cNvSpPr txBox="1"/>
          <p:nvPr/>
        </p:nvSpPr>
        <p:spPr>
          <a:xfrm>
            <a:off x="644721" y="654263"/>
            <a:ext cx="6015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8000" dirty="0"/>
              <a:t>“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227454" y="2900539"/>
            <a:ext cx="53897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8000" dirty="0"/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8059" y="914401"/>
            <a:ext cx="6160385" cy="2894878"/>
          </a:xfrm>
        </p:spPr>
        <p:txBody>
          <a:bodyPr/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87279" y="3814473"/>
            <a:ext cx="5646142" cy="333113"/>
          </a:xfrm>
        </p:spPr>
        <p:txBody>
          <a:bodyPr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0" y="5000815"/>
            <a:ext cx="6422005" cy="1024065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/>
            </a:lvl1pPr>
          </a:lstStyle>
          <a:p>
            <a:fld id="{48A87A34-81AB-432B-8DAE-1953F412C126}" type="datetimeFigureOut">
              <a:rPr lang="en-US" smtClean="0"/>
              <a:pPr/>
              <a:t>5/15/2020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/>
            </a:lvl1pPr>
          </a:lstStyle>
          <a:p>
            <a:endParaRPr lang="en-US" dirty="0"/>
          </a:p>
        </p:txBody>
      </p:sp>
      <p:sp>
        <p:nvSpPr>
          <p:cNvPr id="43" name="Rectangle 42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31102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2308"/>
            <a:ext cx="9144000" cy="6860308"/>
            <a:chOff x="0" y="-2308"/>
            <a:chExt cx="9144000" cy="6860308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9144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rcRect/>
              <a:stretch>
                <a:fillRect l="-16667" r="-16667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7000"/>
                  </a:schemeClr>
                </a:gs>
                <a:gs pos="69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5689832" y="4618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6299432" y="5865092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6879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6879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8000"/>
                  </a:schemeClr>
                </a:gs>
                <a:gs pos="72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21010068">
              <a:off x="6359946" y="4311243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11"/>
            <p:cNvSpPr/>
            <p:nvPr/>
          </p:nvSpPr>
          <p:spPr bwMode="gray">
            <a:xfrm>
              <a:off x="485023" y="4381500"/>
              <a:ext cx="8182128" cy="2130508"/>
            </a:xfrm>
            <a:custGeom>
              <a:avLst/>
              <a:gdLst/>
              <a:ahLst/>
              <a:cxnLst/>
              <a:rect l="l" t="t" r="r" b="b"/>
              <a:pathLst>
                <a:path w="10000" h="9621">
                  <a:moveTo>
                    <a:pt x="0" y="0"/>
                  </a:moveTo>
                  <a:lnTo>
                    <a:pt x="0" y="2411"/>
                  </a:lnTo>
                  <a:lnTo>
                    <a:pt x="0" y="9586"/>
                  </a:lnTo>
                  <a:lnTo>
                    <a:pt x="0" y="9621"/>
                  </a:lnTo>
                  <a:lnTo>
                    <a:pt x="10000" y="9585"/>
                  </a:lnTo>
                  <a:cubicBezTo>
                    <a:pt x="9997" y="8144"/>
                    <a:pt x="10003" y="9571"/>
                    <a:pt x="10000" y="9586"/>
                  </a:cubicBezTo>
                  <a:cubicBezTo>
                    <a:pt x="9997" y="7194"/>
                    <a:pt x="9993" y="4803"/>
                    <a:pt x="9990" y="2411"/>
                  </a:cubicBezTo>
                  <a:lnTo>
                    <a:pt x="9990" y="0"/>
                  </a:lnTo>
                  <a:lnTo>
                    <a:pt x="9990" y="0"/>
                  </a:lnTo>
                  <a:lnTo>
                    <a:pt x="9534" y="253"/>
                  </a:lnTo>
                  <a:lnTo>
                    <a:pt x="9084" y="477"/>
                  </a:lnTo>
                  <a:lnTo>
                    <a:pt x="8628" y="669"/>
                  </a:lnTo>
                  <a:lnTo>
                    <a:pt x="8177" y="847"/>
                  </a:lnTo>
                  <a:lnTo>
                    <a:pt x="7726" y="984"/>
                  </a:lnTo>
                  <a:lnTo>
                    <a:pt x="7279" y="1087"/>
                  </a:lnTo>
                  <a:lnTo>
                    <a:pt x="6832" y="1176"/>
                  </a:lnTo>
                  <a:lnTo>
                    <a:pt x="6393" y="1236"/>
                  </a:lnTo>
                  <a:lnTo>
                    <a:pt x="5962" y="1279"/>
                  </a:lnTo>
                  <a:lnTo>
                    <a:pt x="5534" y="1294"/>
                  </a:lnTo>
                  <a:lnTo>
                    <a:pt x="5120" y="1294"/>
                  </a:lnTo>
                  <a:lnTo>
                    <a:pt x="4709" y="1294"/>
                  </a:lnTo>
                  <a:lnTo>
                    <a:pt x="4311" y="1266"/>
                  </a:lnTo>
                  <a:lnTo>
                    <a:pt x="3923" y="1221"/>
                  </a:lnTo>
                  <a:lnTo>
                    <a:pt x="3548" y="1161"/>
                  </a:lnTo>
                  <a:lnTo>
                    <a:pt x="3187" y="1101"/>
                  </a:lnTo>
                  <a:lnTo>
                    <a:pt x="2840" y="1026"/>
                  </a:lnTo>
                  <a:lnTo>
                    <a:pt x="2505" y="954"/>
                  </a:lnTo>
                  <a:lnTo>
                    <a:pt x="2192" y="865"/>
                  </a:lnTo>
                  <a:lnTo>
                    <a:pt x="1889" y="775"/>
                  </a:lnTo>
                  <a:lnTo>
                    <a:pt x="1346" y="579"/>
                  </a:lnTo>
                  <a:lnTo>
                    <a:pt x="882" y="400"/>
                  </a:lnTo>
                  <a:lnTo>
                    <a:pt x="511" y="253"/>
                  </a:lnTo>
                  <a:lnTo>
                    <a:pt x="234" y="11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-2308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2057399"/>
            <a:ext cx="6422004" cy="209550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1" y="5159399"/>
            <a:ext cx="6422004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5/15/2020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38831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8884" y="927101"/>
            <a:ext cx="6423592" cy="709864"/>
          </a:xfrm>
        </p:spPr>
        <p:txBody>
          <a:bodyPr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8884" y="2489199"/>
            <a:ext cx="2310988" cy="657962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5"/>
          </p:nvPr>
        </p:nvSpPr>
        <p:spPr>
          <a:xfrm>
            <a:off x="868884" y="3147164"/>
            <a:ext cx="2310988" cy="2877715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08471" y="2489201"/>
            <a:ext cx="2326750" cy="657962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6"/>
          </p:nvPr>
        </p:nvSpPr>
        <p:spPr>
          <a:xfrm>
            <a:off x="3408472" y="3147164"/>
            <a:ext cx="2326750" cy="2888366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63820" y="2489200"/>
            <a:ext cx="2313740" cy="657961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63820" y="3147162"/>
            <a:ext cx="2313739" cy="2888368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294530" y="2489201"/>
            <a:ext cx="0" cy="3546328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849521" y="2489201"/>
            <a:ext cx="0" cy="3546328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5/15/2020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84601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936973"/>
            <a:ext cx="6423592" cy="699992"/>
          </a:xfrm>
        </p:spPr>
        <p:txBody>
          <a:bodyPr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39" y="4188546"/>
            <a:ext cx="2314064" cy="649011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21261" y="2489200"/>
            <a:ext cx="2012937" cy="1447342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8"/>
          </p:nvPr>
        </p:nvSpPr>
        <p:spPr>
          <a:xfrm>
            <a:off x="866438" y="4837558"/>
            <a:ext cx="2309280" cy="1187322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04317" y="4188546"/>
            <a:ext cx="2330903" cy="657962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16"/>
          </p:nvPr>
        </p:nvSpPr>
        <p:spPr>
          <a:xfrm>
            <a:off x="3550622" y="2489200"/>
            <a:ext cx="2025182" cy="1447342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404317" y="4846509"/>
            <a:ext cx="2330904" cy="1178372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63820" y="4184814"/>
            <a:ext cx="2299492" cy="657962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17"/>
          </p:nvPr>
        </p:nvSpPr>
        <p:spPr>
          <a:xfrm>
            <a:off x="6104945" y="2489200"/>
            <a:ext cx="2018839" cy="1447342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63820" y="4846510"/>
            <a:ext cx="2299492" cy="118902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21" name="Straight Connector 20"/>
          <p:cNvCxnSpPr/>
          <p:nvPr/>
        </p:nvCxnSpPr>
        <p:spPr>
          <a:xfrm>
            <a:off x="3290019" y="2489201"/>
            <a:ext cx="0" cy="3546328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5849521" y="2489201"/>
            <a:ext cx="0" cy="3546328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5/15/2020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99802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66441" y="2489200"/>
            <a:ext cx="6343201" cy="3530600"/>
          </a:xfrm>
        </p:spPr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61791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-2308"/>
            <a:ext cx="9144000" cy="6860308"/>
            <a:chOff x="0" y="-2308"/>
            <a:chExt cx="9144000" cy="6860308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9144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rcRect/>
              <a:stretch>
                <a:fillRect l="-16667" r="-16667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7000"/>
                  </a:schemeClr>
                </a:gs>
                <a:gs pos="69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5689832" y="4618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6299432" y="5865092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6879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6879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8000"/>
                  </a:schemeClr>
                </a:gs>
                <a:gs pos="72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4966650">
              <a:off x="4673046" y="5107506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7" name="Rectangle 6"/>
            <p:cNvSpPr/>
            <p:nvPr/>
          </p:nvSpPr>
          <p:spPr>
            <a:xfrm>
              <a:off x="414867" y="402165"/>
              <a:ext cx="46105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Freeform 7"/>
            <p:cNvSpPr/>
            <p:nvPr/>
          </p:nvSpPr>
          <p:spPr bwMode="gray">
            <a:xfrm rot="5400000">
              <a:off x="1299309" y="1765596"/>
              <a:ext cx="5995993" cy="3326809"/>
            </a:xfrm>
            <a:custGeom>
              <a:avLst/>
              <a:gdLst/>
              <a:ahLst/>
              <a:cxnLst/>
              <a:rect l="0" t="0" r="r" b="b"/>
              <a:pathLst>
                <a:path w="4960" h="2752">
                  <a:moveTo>
                    <a:pt x="0" y="0"/>
                  </a:moveTo>
                  <a:lnTo>
                    <a:pt x="0" y="324"/>
                  </a:lnTo>
                  <a:lnTo>
                    <a:pt x="0" y="1992"/>
                  </a:lnTo>
                  <a:lnTo>
                    <a:pt x="0" y="2752"/>
                  </a:lnTo>
                  <a:lnTo>
                    <a:pt x="4960" y="2752"/>
                  </a:lnTo>
                  <a:lnTo>
                    <a:pt x="4960" y="1992"/>
                  </a:lnTo>
                  <a:lnTo>
                    <a:pt x="4960" y="324"/>
                  </a:lnTo>
                  <a:lnTo>
                    <a:pt x="4960" y="0"/>
                  </a:lnTo>
                  <a:lnTo>
                    <a:pt x="4960" y="0"/>
                  </a:lnTo>
                  <a:lnTo>
                    <a:pt x="4734" y="34"/>
                  </a:lnTo>
                  <a:lnTo>
                    <a:pt x="4510" y="64"/>
                  </a:lnTo>
                  <a:lnTo>
                    <a:pt x="4284" y="90"/>
                  </a:lnTo>
                  <a:lnTo>
                    <a:pt x="4060" y="114"/>
                  </a:lnTo>
                  <a:lnTo>
                    <a:pt x="3836" y="132"/>
                  </a:lnTo>
                  <a:lnTo>
                    <a:pt x="3614" y="146"/>
                  </a:lnTo>
                  <a:lnTo>
                    <a:pt x="3392" y="158"/>
                  </a:lnTo>
                  <a:lnTo>
                    <a:pt x="3174" y="166"/>
                  </a:lnTo>
                  <a:lnTo>
                    <a:pt x="2960" y="172"/>
                  </a:lnTo>
                  <a:lnTo>
                    <a:pt x="2748" y="174"/>
                  </a:lnTo>
                  <a:lnTo>
                    <a:pt x="2542" y="174"/>
                  </a:lnTo>
                  <a:lnTo>
                    <a:pt x="2338" y="174"/>
                  </a:lnTo>
                  <a:lnTo>
                    <a:pt x="2140" y="170"/>
                  </a:lnTo>
                  <a:lnTo>
                    <a:pt x="1948" y="164"/>
                  </a:lnTo>
                  <a:lnTo>
                    <a:pt x="1762" y="156"/>
                  </a:lnTo>
                  <a:lnTo>
                    <a:pt x="1582" y="148"/>
                  </a:lnTo>
                  <a:lnTo>
                    <a:pt x="1410" y="138"/>
                  </a:lnTo>
                  <a:lnTo>
                    <a:pt x="1244" y="128"/>
                  </a:lnTo>
                  <a:lnTo>
                    <a:pt x="1088" y="116"/>
                  </a:lnTo>
                  <a:lnTo>
                    <a:pt x="938" y="104"/>
                  </a:lnTo>
                  <a:lnTo>
                    <a:pt x="668" y="78"/>
                  </a:lnTo>
                  <a:lnTo>
                    <a:pt x="438" y="54"/>
                  </a:lnTo>
                  <a:lnTo>
                    <a:pt x="254" y="34"/>
                  </a:lnTo>
                  <a:lnTo>
                    <a:pt x="116" y="1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-2308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168970" y="1447799"/>
            <a:ext cx="1119474" cy="4571999"/>
          </a:xfrm>
        </p:spPr>
        <p:txBody>
          <a:bodyPr vert="eaVert" anchor="b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48235" y="1447799"/>
            <a:ext cx="4435439" cy="4571999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5/15/2020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96443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12949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-2308"/>
            <a:ext cx="9144000" cy="6860308"/>
            <a:chOff x="0" y="-2308"/>
            <a:chExt cx="9144000" cy="6860308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9144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rcRect/>
              <a:stretch>
                <a:fillRect l="-16667" r="-16667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7000"/>
                  </a:schemeClr>
                </a:gs>
                <a:gs pos="69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5689832" y="4618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6299432" y="5865092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6879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6879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8000"/>
                  </a:schemeClr>
                </a:gs>
                <a:gs pos="72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5687606">
              <a:off x="3320102" y="1458373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7" name="Rectangle 6"/>
            <p:cNvSpPr/>
            <p:nvPr/>
          </p:nvSpPr>
          <p:spPr>
            <a:xfrm>
              <a:off x="5283673" y="402165"/>
              <a:ext cx="3465769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Freeform 7"/>
            <p:cNvSpPr/>
            <p:nvPr/>
          </p:nvSpPr>
          <p:spPr bwMode="gray">
            <a:xfrm rot="16200000">
              <a:off x="3105027" y="1765596"/>
              <a:ext cx="5995993" cy="3326809"/>
            </a:xfrm>
            <a:custGeom>
              <a:avLst/>
              <a:gdLst/>
              <a:ahLst/>
              <a:cxnLst/>
              <a:rect l="0" t="0" r="r" b="b"/>
              <a:pathLst>
                <a:path w="4960" h="2752">
                  <a:moveTo>
                    <a:pt x="0" y="0"/>
                  </a:moveTo>
                  <a:lnTo>
                    <a:pt x="0" y="324"/>
                  </a:lnTo>
                  <a:lnTo>
                    <a:pt x="0" y="1992"/>
                  </a:lnTo>
                  <a:lnTo>
                    <a:pt x="0" y="2752"/>
                  </a:lnTo>
                  <a:lnTo>
                    <a:pt x="4960" y="2752"/>
                  </a:lnTo>
                  <a:lnTo>
                    <a:pt x="4960" y="1992"/>
                  </a:lnTo>
                  <a:lnTo>
                    <a:pt x="4960" y="324"/>
                  </a:lnTo>
                  <a:lnTo>
                    <a:pt x="4960" y="0"/>
                  </a:lnTo>
                  <a:lnTo>
                    <a:pt x="4960" y="0"/>
                  </a:lnTo>
                  <a:lnTo>
                    <a:pt x="4734" y="34"/>
                  </a:lnTo>
                  <a:lnTo>
                    <a:pt x="4510" y="64"/>
                  </a:lnTo>
                  <a:lnTo>
                    <a:pt x="4284" y="90"/>
                  </a:lnTo>
                  <a:lnTo>
                    <a:pt x="4060" y="114"/>
                  </a:lnTo>
                  <a:lnTo>
                    <a:pt x="3836" y="132"/>
                  </a:lnTo>
                  <a:lnTo>
                    <a:pt x="3614" y="146"/>
                  </a:lnTo>
                  <a:lnTo>
                    <a:pt x="3392" y="158"/>
                  </a:lnTo>
                  <a:lnTo>
                    <a:pt x="3174" y="166"/>
                  </a:lnTo>
                  <a:lnTo>
                    <a:pt x="2960" y="172"/>
                  </a:lnTo>
                  <a:lnTo>
                    <a:pt x="2748" y="174"/>
                  </a:lnTo>
                  <a:lnTo>
                    <a:pt x="2542" y="174"/>
                  </a:lnTo>
                  <a:lnTo>
                    <a:pt x="2338" y="174"/>
                  </a:lnTo>
                  <a:lnTo>
                    <a:pt x="2140" y="170"/>
                  </a:lnTo>
                  <a:lnTo>
                    <a:pt x="1948" y="164"/>
                  </a:lnTo>
                  <a:lnTo>
                    <a:pt x="1762" y="156"/>
                  </a:lnTo>
                  <a:lnTo>
                    <a:pt x="1582" y="148"/>
                  </a:lnTo>
                  <a:lnTo>
                    <a:pt x="1410" y="138"/>
                  </a:lnTo>
                  <a:lnTo>
                    <a:pt x="1244" y="128"/>
                  </a:lnTo>
                  <a:lnTo>
                    <a:pt x="1088" y="116"/>
                  </a:lnTo>
                  <a:lnTo>
                    <a:pt x="938" y="104"/>
                  </a:lnTo>
                  <a:lnTo>
                    <a:pt x="668" y="78"/>
                  </a:lnTo>
                  <a:lnTo>
                    <a:pt x="438" y="54"/>
                  </a:lnTo>
                  <a:lnTo>
                    <a:pt x="254" y="34"/>
                  </a:lnTo>
                  <a:lnTo>
                    <a:pt x="116" y="1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-2308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2257588"/>
            <a:ext cx="3101765" cy="3020343"/>
          </a:xfrm>
        </p:spPr>
        <p:txBody>
          <a:bodyPr anchor="ctr"/>
          <a:lstStyle>
            <a:lvl1pPr algn="l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19261" y="2257588"/>
            <a:ext cx="3054653" cy="3020343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5/15/2020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88920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66440" y="2489199"/>
            <a:ext cx="3636980" cy="3530604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0580" y="2489199"/>
            <a:ext cx="3636981" cy="3530601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5/15/2020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95884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0" y="2489200"/>
            <a:ext cx="3636979" cy="75929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66441" y="3248490"/>
            <a:ext cx="3636978" cy="2771311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0581" y="2489200"/>
            <a:ext cx="3636980" cy="75929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0581" y="3248490"/>
            <a:ext cx="3636979" cy="277131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5/15/2020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34575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5/15/2020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65782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5/15/2020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59802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0" y="-2308"/>
            <a:ext cx="9144000" cy="6860308"/>
            <a:chOff x="0" y="-2308"/>
            <a:chExt cx="9144000" cy="6860308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9144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rcRect/>
              <a:stretch>
                <a:fillRect l="-16667" r="-16667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7000"/>
                  </a:schemeClr>
                </a:gs>
                <a:gs pos="69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5689832" y="4618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6299432" y="5865092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6879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6879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8000"/>
                  </a:schemeClr>
                </a:gs>
                <a:gs pos="72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/>
            <p:nvPr/>
          </p:nvSpPr>
          <p:spPr bwMode="gray">
            <a:xfrm rot="15687606">
              <a:off x="2769747" y="1458373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Rectangle 7"/>
            <p:cNvSpPr/>
            <p:nvPr/>
          </p:nvSpPr>
          <p:spPr>
            <a:xfrm>
              <a:off x="5283673" y="402165"/>
              <a:ext cx="3465769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8"/>
            <p:cNvSpPr/>
            <p:nvPr/>
          </p:nvSpPr>
          <p:spPr bwMode="gray">
            <a:xfrm rot="16200000">
              <a:off x="2548536" y="1765596"/>
              <a:ext cx="5995993" cy="3326809"/>
            </a:xfrm>
            <a:custGeom>
              <a:avLst/>
              <a:gdLst/>
              <a:ahLst/>
              <a:cxnLst/>
              <a:rect l="0" t="0" r="r" b="b"/>
              <a:pathLst>
                <a:path w="4960" h="2752">
                  <a:moveTo>
                    <a:pt x="0" y="0"/>
                  </a:moveTo>
                  <a:lnTo>
                    <a:pt x="0" y="324"/>
                  </a:lnTo>
                  <a:lnTo>
                    <a:pt x="0" y="1992"/>
                  </a:lnTo>
                  <a:lnTo>
                    <a:pt x="0" y="2752"/>
                  </a:lnTo>
                  <a:lnTo>
                    <a:pt x="4960" y="2752"/>
                  </a:lnTo>
                  <a:lnTo>
                    <a:pt x="4960" y="1992"/>
                  </a:lnTo>
                  <a:lnTo>
                    <a:pt x="4960" y="324"/>
                  </a:lnTo>
                  <a:lnTo>
                    <a:pt x="4960" y="0"/>
                  </a:lnTo>
                  <a:lnTo>
                    <a:pt x="4960" y="0"/>
                  </a:lnTo>
                  <a:lnTo>
                    <a:pt x="4734" y="34"/>
                  </a:lnTo>
                  <a:lnTo>
                    <a:pt x="4510" y="64"/>
                  </a:lnTo>
                  <a:lnTo>
                    <a:pt x="4284" y="90"/>
                  </a:lnTo>
                  <a:lnTo>
                    <a:pt x="4060" y="114"/>
                  </a:lnTo>
                  <a:lnTo>
                    <a:pt x="3836" y="132"/>
                  </a:lnTo>
                  <a:lnTo>
                    <a:pt x="3614" y="146"/>
                  </a:lnTo>
                  <a:lnTo>
                    <a:pt x="3392" y="158"/>
                  </a:lnTo>
                  <a:lnTo>
                    <a:pt x="3174" y="166"/>
                  </a:lnTo>
                  <a:lnTo>
                    <a:pt x="2960" y="172"/>
                  </a:lnTo>
                  <a:lnTo>
                    <a:pt x="2748" y="174"/>
                  </a:lnTo>
                  <a:lnTo>
                    <a:pt x="2542" y="174"/>
                  </a:lnTo>
                  <a:lnTo>
                    <a:pt x="2338" y="174"/>
                  </a:lnTo>
                  <a:lnTo>
                    <a:pt x="2140" y="170"/>
                  </a:lnTo>
                  <a:lnTo>
                    <a:pt x="1948" y="164"/>
                  </a:lnTo>
                  <a:lnTo>
                    <a:pt x="1762" y="156"/>
                  </a:lnTo>
                  <a:lnTo>
                    <a:pt x="1582" y="148"/>
                  </a:lnTo>
                  <a:lnTo>
                    <a:pt x="1410" y="138"/>
                  </a:lnTo>
                  <a:lnTo>
                    <a:pt x="1244" y="128"/>
                  </a:lnTo>
                  <a:lnTo>
                    <a:pt x="1088" y="116"/>
                  </a:lnTo>
                  <a:lnTo>
                    <a:pt x="938" y="104"/>
                  </a:lnTo>
                  <a:lnTo>
                    <a:pt x="668" y="78"/>
                  </a:lnTo>
                  <a:lnTo>
                    <a:pt x="438" y="54"/>
                  </a:lnTo>
                  <a:lnTo>
                    <a:pt x="254" y="34"/>
                  </a:lnTo>
                  <a:lnTo>
                    <a:pt x="116" y="1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-2308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0" y="1497437"/>
            <a:ext cx="2712589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68927" y="1452881"/>
            <a:ext cx="3632850" cy="45720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086844"/>
            <a:ext cx="2712590" cy="2925413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5/15/2020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87397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0" y="-2308"/>
            <a:ext cx="9144000" cy="6860308"/>
            <a:chOff x="0" y="-2308"/>
            <a:chExt cx="9144000" cy="6860308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9144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rcRect/>
              <a:stretch>
                <a:fillRect l="-16667" r="-16667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7000"/>
                  </a:schemeClr>
                </a:gs>
                <a:gs pos="69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5689832" y="4618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6299432" y="5865092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6879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6879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8000"/>
                  </a:schemeClr>
                </a:gs>
                <a:gs pos="72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/>
            <p:nvPr/>
          </p:nvSpPr>
          <p:spPr bwMode="gray">
            <a:xfrm rot="15687606">
              <a:off x="3074559" y="1458373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Rectangle 7"/>
            <p:cNvSpPr/>
            <p:nvPr/>
          </p:nvSpPr>
          <p:spPr>
            <a:xfrm>
              <a:off x="5283673" y="402165"/>
              <a:ext cx="3465769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8"/>
            <p:cNvSpPr/>
            <p:nvPr/>
          </p:nvSpPr>
          <p:spPr bwMode="gray">
            <a:xfrm rot="16200000">
              <a:off x="2852610" y="1765596"/>
              <a:ext cx="5995993" cy="3326809"/>
            </a:xfrm>
            <a:custGeom>
              <a:avLst/>
              <a:gdLst/>
              <a:ahLst/>
              <a:cxnLst/>
              <a:rect l="0" t="0" r="r" b="b"/>
              <a:pathLst>
                <a:path w="4960" h="2752">
                  <a:moveTo>
                    <a:pt x="0" y="0"/>
                  </a:moveTo>
                  <a:lnTo>
                    <a:pt x="0" y="324"/>
                  </a:lnTo>
                  <a:lnTo>
                    <a:pt x="0" y="1992"/>
                  </a:lnTo>
                  <a:lnTo>
                    <a:pt x="0" y="2752"/>
                  </a:lnTo>
                  <a:lnTo>
                    <a:pt x="4960" y="2752"/>
                  </a:lnTo>
                  <a:lnTo>
                    <a:pt x="4960" y="1992"/>
                  </a:lnTo>
                  <a:lnTo>
                    <a:pt x="4960" y="324"/>
                  </a:lnTo>
                  <a:lnTo>
                    <a:pt x="4960" y="0"/>
                  </a:lnTo>
                  <a:lnTo>
                    <a:pt x="4960" y="0"/>
                  </a:lnTo>
                  <a:lnTo>
                    <a:pt x="4734" y="34"/>
                  </a:lnTo>
                  <a:lnTo>
                    <a:pt x="4510" y="64"/>
                  </a:lnTo>
                  <a:lnTo>
                    <a:pt x="4284" y="90"/>
                  </a:lnTo>
                  <a:lnTo>
                    <a:pt x="4060" y="114"/>
                  </a:lnTo>
                  <a:lnTo>
                    <a:pt x="3836" y="132"/>
                  </a:lnTo>
                  <a:lnTo>
                    <a:pt x="3614" y="146"/>
                  </a:lnTo>
                  <a:lnTo>
                    <a:pt x="3392" y="158"/>
                  </a:lnTo>
                  <a:lnTo>
                    <a:pt x="3174" y="166"/>
                  </a:lnTo>
                  <a:lnTo>
                    <a:pt x="2960" y="172"/>
                  </a:lnTo>
                  <a:lnTo>
                    <a:pt x="2748" y="174"/>
                  </a:lnTo>
                  <a:lnTo>
                    <a:pt x="2542" y="174"/>
                  </a:lnTo>
                  <a:lnTo>
                    <a:pt x="2338" y="174"/>
                  </a:lnTo>
                  <a:lnTo>
                    <a:pt x="2140" y="170"/>
                  </a:lnTo>
                  <a:lnTo>
                    <a:pt x="1948" y="164"/>
                  </a:lnTo>
                  <a:lnTo>
                    <a:pt x="1762" y="156"/>
                  </a:lnTo>
                  <a:lnTo>
                    <a:pt x="1582" y="148"/>
                  </a:lnTo>
                  <a:lnTo>
                    <a:pt x="1410" y="138"/>
                  </a:lnTo>
                  <a:lnTo>
                    <a:pt x="1244" y="128"/>
                  </a:lnTo>
                  <a:lnTo>
                    <a:pt x="1088" y="116"/>
                  </a:lnTo>
                  <a:lnTo>
                    <a:pt x="938" y="104"/>
                  </a:lnTo>
                  <a:lnTo>
                    <a:pt x="668" y="78"/>
                  </a:lnTo>
                  <a:lnTo>
                    <a:pt x="438" y="54"/>
                  </a:lnTo>
                  <a:lnTo>
                    <a:pt x="254" y="34"/>
                  </a:lnTo>
                  <a:lnTo>
                    <a:pt x="116" y="1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-2308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2" y="1362190"/>
            <a:ext cx="2987087" cy="157480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722909" y="1320800"/>
            <a:ext cx="2791102" cy="42164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1591" y="3088562"/>
            <a:ext cx="3001938" cy="2448637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5/15/2020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97722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2308"/>
            <a:ext cx="9144000" cy="6860308"/>
            <a:chOff x="0" y="-2308"/>
            <a:chExt cx="9144000" cy="6860308"/>
          </a:xfrm>
        </p:grpSpPr>
        <p:sp>
          <p:nvSpPr>
            <p:cNvPr id="15" name="Rectangle 14"/>
            <p:cNvSpPr/>
            <p:nvPr/>
          </p:nvSpPr>
          <p:spPr>
            <a:xfrm>
              <a:off x="0" y="0"/>
              <a:ext cx="9144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rcRect/>
              <a:stretch>
                <a:fillRect l="-16667" r="-16667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7000"/>
                  </a:schemeClr>
                </a:gs>
                <a:gs pos="69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5689832" y="4618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6299432" y="5865092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6879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6879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8000"/>
                  </a:schemeClr>
                </a:gs>
                <a:gs pos="72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21010068">
              <a:off x="6359946" y="1790293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4" name="Freeform 13"/>
            <p:cNvSpPr/>
            <p:nvPr/>
          </p:nvSpPr>
          <p:spPr bwMode="gray">
            <a:xfrm>
              <a:off x="485023" y="1854142"/>
              <a:ext cx="8173954" cy="4535226"/>
            </a:xfrm>
            <a:custGeom>
              <a:avLst/>
              <a:gdLst/>
              <a:ahLst/>
              <a:cxnLst/>
              <a:rect l="0" t="0" r="r" b="b"/>
              <a:pathLst>
                <a:path w="4960" h="2752">
                  <a:moveTo>
                    <a:pt x="0" y="0"/>
                  </a:moveTo>
                  <a:lnTo>
                    <a:pt x="0" y="324"/>
                  </a:lnTo>
                  <a:lnTo>
                    <a:pt x="0" y="1992"/>
                  </a:lnTo>
                  <a:lnTo>
                    <a:pt x="0" y="2752"/>
                  </a:lnTo>
                  <a:lnTo>
                    <a:pt x="4960" y="2752"/>
                  </a:lnTo>
                  <a:lnTo>
                    <a:pt x="4960" y="1992"/>
                  </a:lnTo>
                  <a:lnTo>
                    <a:pt x="4960" y="324"/>
                  </a:lnTo>
                  <a:lnTo>
                    <a:pt x="4960" y="0"/>
                  </a:lnTo>
                  <a:lnTo>
                    <a:pt x="4960" y="0"/>
                  </a:lnTo>
                  <a:lnTo>
                    <a:pt x="4734" y="34"/>
                  </a:lnTo>
                  <a:lnTo>
                    <a:pt x="4510" y="64"/>
                  </a:lnTo>
                  <a:lnTo>
                    <a:pt x="4284" y="90"/>
                  </a:lnTo>
                  <a:lnTo>
                    <a:pt x="4060" y="114"/>
                  </a:lnTo>
                  <a:lnTo>
                    <a:pt x="3836" y="132"/>
                  </a:lnTo>
                  <a:lnTo>
                    <a:pt x="3614" y="146"/>
                  </a:lnTo>
                  <a:lnTo>
                    <a:pt x="3392" y="158"/>
                  </a:lnTo>
                  <a:lnTo>
                    <a:pt x="3174" y="166"/>
                  </a:lnTo>
                  <a:lnTo>
                    <a:pt x="2960" y="172"/>
                  </a:lnTo>
                  <a:lnTo>
                    <a:pt x="2748" y="174"/>
                  </a:lnTo>
                  <a:lnTo>
                    <a:pt x="2542" y="174"/>
                  </a:lnTo>
                  <a:lnTo>
                    <a:pt x="2338" y="174"/>
                  </a:lnTo>
                  <a:lnTo>
                    <a:pt x="2140" y="170"/>
                  </a:lnTo>
                  <a:lnTo>
                    <a:pt x="1948" y="164"/>
                  </a:lnTo>
                  <a:lnTo>
                    <a:pt x="1762" y="156"/>
                  </a:lnTo>
                  <a:lnTo>
                    <a:pt x="1582" y="148"/>
                  </a:lnTo>
                  <a:lnTo>
                    <a:pt x="1410" y="138"/>
                  </a:lnTo>
                  <a:lnTo>
                    <a:pt x="1244" y="128"/>
                  </a:lnTo>
                  <a:lnTo>
                    <a:pt x="1088" y="116"/>
                  </a:lnTo>
                  <a:lnTo>
                    <a:pt x="938" y="104"/>
                  </a:lnTo>
                  <a:lnTo>
                    <a:pt x="668" y="78"/>
                  </a:lnTo>
                  <a:lnTo>
                    <a:pt x="438" y="54"/>
                  </a:lnTo>
                  <a:lnTo>
                    <a:pt x="254" y="34"/>
                  </a:lnTo>
                  <a:lnTo>
                    <a:pt x="116" y="1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6" name="Freeform 5"/>
            <p:cNvSpPr>
              <a:spLocks noEditPoints="1"/>
            </p:cNvSpPr>
            <p:nvPr/>
          </p:nvSpPr>
          <p:spPr bwMode="gray">
            <a:xfrm>
              <a:off x="0" y="-2308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863564" y="925605"/>
            <a:ext cx="6346078" cy="71135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1" y="2489200"/>
            <a:ext cx="6343201" cy="353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90842" y="6365497"/>
            <a:ext cx="3859795" cy="2286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74443" y="6371444"/>
            <a:ext cx="990599" cy="22865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 b="1" i="0">
                <a:solidFill>
                  <a:schemeClr val="accent1"/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5/15/2020</a:t>
            </a:fld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66428" y="295730"/>
            <a:ext cx="628813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43962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  <p:sldLayoutId id="2147483735" r:id="rId12"/>
    <p:sldLayoutId id="2147483736" r:id="rId13"/>
    <p:sldLayoutId id="2147483737" r:id="rId14"/>
    <p:sldLayoutId id="2147483738" r:id="rId15"/>
    <p:sldLayoutId id="2147483739" r:id="rId16"/>
    <p:sldLayoutId id="2147483740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85800" indent="-283464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96012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3444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50876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8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0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5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4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1.xml"/><Relationship Id="rId5" Type="http://schemas.microsoft.com/office/2007/relationships/hdphoto" Target="../media/hdphoto1.wdp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7676" y="2489647"/>
            <a:ext cx="6083739" cy="1023360"/>
          </a:xfrm>
        </p:spPr>
        <p:txBody>
          <a:bodyPr/>
          <a:lstStyle/>
          <a:p>
            <a:r>
              <a:rPr lang="ru-RU" sz="5400" dirty="0"/>
              <a:t>«Наши питомцы»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Средняя группа «</a:t>
            </a:r>
            <a:r>
              <a:rPr lang="ru-RU" dirty="0" err="1" smtClean="0"/>
              <a:t>Чиполлино</a:t>
            </a:r>
            <a:r>
              <a:rPr lang="ru-RU" dirty="0" smtClean="0"/>
              <a:t>»</a:t>
            </a:r>
          </a:p>
          <a:p>
            <a:r>
              <a:rPr lang="ru-RU" dirty="0" smtClean="0"/>
              <a:t>Подготовила: </a:t>
            </a:r>
            <a:r>
              <a:rPr lang="ru-RU" dirty="0" err="1" smtClean="0"/>
              <a:t>Стручкова</a:t>
            </a:r>
            <a:r>
              <a:rPr lang="ru-RU" dirty="0" smtClean="0"/>
              <a:t> А. А.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89088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8863" y="811190"/>
            <a:ext cx="7723768" cy="1653117"/>
          </a:xfrm>
        </p:spPr>
        <p:txBody>
          <a:bodyPr/>
          <a:lstStyle/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Домашние питомцы, любимцы - это животные, живущие рядом с нами; они создают хорошее настроение и являются объектами привязанности своих хозяев. Они делят с нами все радости и невзгоды, мы же о них заботимся, и мы считаем их членами своей семьи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 вот есть такие животные, о которых никто не заботится. Как их называют? (Бездомные).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338407" y="3495268"/>
            <a:ext cx="3435103" cy="2515873"/>
          </a:xfrm>
        </p:spPr>
        <p:txBody>
          <a:bodyPr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Можно ли общаться с чужими и бездомными животными? (Нет).</a:t>
            </a:r>
          </a:p>
          <a:p>
            <a:pPr marL="285750" indent="-285750">
              <a:buFontTx/>
              <a:buChar char="-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Почему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(Могут укусить, оцарапать, можно от них заболеть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marL="285750" indent="-285750">
              <a:buFontTx/>
              <a:buChar char="-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О бездомных животных могут заботиться только взрослые. Для них в больших городах строят дома-приюты, где их кормят, лечат, ухаживают за ними.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t="29393" r="35473"/>
          <a:stretch/>
        </p:blipFill>
        <p:spPr>
          <a:xfrm>
            <a:off x="3876541" y="2959717"/>
            <a:ext cx="4919729" cy="3586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282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66441" y="759675"/>
            <a:ext cx="6783610" cy="1653117"/>
          </a:xfrm>
        </p:spPr>
        <p:txBody>
          <a:bodyPr/>
          <a:lstStyle/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Очень много брошенных животных. Очень тяжело смотреть на собаку, сидящую на автобусной остановке и провожающую тоскливым взглядом каждый автомобиль. Нужно хорошо подумать, прежде чем просить маму и папу завести котенка или щенка. И если родители выполнят вашу просьбу, следует ухаживать, любить и беречь своего лохматого друга.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2311" y="2617855"/>
            <a:ext cx="5446133" cy="408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19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913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7501" y="144555"/>
            <a:ext cx="3061616" cy="3219897"/>
          </a:xfrm>
        </p:spPr>
        <p:txBody>
          <a:bodyPr/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Игра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развитие зрительного внимания «Кто спрятался на картинке?»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2218" t="5935" r="22721" b="5258"/>
          <a:stretch/>
        </p:blipFill>
        <p:spPr>
          <a:xfrm>
            <a:off x="3490176" y="0"/>
            <a:ext cx="5550794" cy="6864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222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0532" y="1030131"/>
            <a:ext cx="6422004" cy="1653117"/>
          </a:xfrm>
        </p:spPr>
        <p:txBody>
          <a:bodyPr/>
          <a:lstStyle/>
          <a:p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Дидактическая игра «Скажи ласково»: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Кошка-кошечка;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Собака – собачка;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Канарейка – канареечка;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Попугай – попугайчик;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Рыба  - рыбка;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Хомяк – хомячок;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Черепаха – </a:t>
            </a:r>
            <a:r>
              <a:rPr lang="ru-RU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черепашечка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7196" y="3006730"/>
            <a:ext cx="4993446" cy="3213766"/>
          </a:xfrm>
        </p:spPr>
        <p:txBody>
          <a:bodyPr>
            <a:normAutofit fontScale="92500" lnSpcReduction="10000"/>
          </a:bodyPr>
          <a:lstStyle/>
          <a:p>
            <a:r>
              <a:rPr lang="ru-RU" dirty="0" smtClean="0"/>
              <a:t>Задание: Выполнение рисунка по – замыслу методом «тычка полусухой кистью»</a:t>
            </a:r>
          </a:p>
          <a:p>
            <a:r>
              <a:rPr lang="ru-RU" dirty="0" smtClean="0"/>
              <a:t>Кисть должна быть полусухой, после того как помыли кисть </a:t>
            </a:r>
            <a:r>
              <a:rPr lang="ru-RU" dirty="0" err="1" smtClean="0"/>
              <a:t>промакиваем</a:t>
            </a:r>
            <a:r>
              <a:rPr lang="ru-RU" dirty="0" smtClean="0"/>
              <a:t> о салфетку, чтобы убрать влагу. Кисть держим перпендикулярно формату. </a:t>
            </a:r>
          </a:p>
          <a:p>
            <a:r>
              <a:rPr lang="ru-RU" dirty="0" smtClean="0"/>
              <a:t>Цвета выбираем по – желанию (можете дополнить котенка или других питомцев деталями для передачи внешних особенностей, можно игрушки дорисовать </a:t>
            </a:r>
            <a:r>
              <a:rPr lang="ru-RU" dirty="0" err="1" smtClean="0"/>
              <a:t>итд</a:t>
            </a:r>
            <a:r>
              <a:rPr lang="ru-RU" dirty="0" smtClean="0"/>
              <a:t>)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1184" y="1030131"/>
            <a:ext cx="3082704" cy="216704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5" r="15845"/>
          <a:stretch/>
        </p:blipFill>
        <p:spPr>
          <a:xfrm rot="5400000">
            <a:off x="5680806" y="3418325"/>
            <a:ext cx="2983459" cy="2954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263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l="-289" t="6338" r="4893" b="5966"/>
          <a:stretch/>
        </p:blipFill>
        <p:spPr>
          <a:xfrm>
            <a:off x="4088850" y="263654"/>
            <a:ext cx="4752308" cy="3276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0" b="9366"/>
          <a:stretch/>
        </p:blipFill>
        <p:spPr>
          <a:xfrm>
            <a:off x="296283" y="927100"/>
            <a:ext cx="4014549" cy="28972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6394" t="37775" r="45098" b="5211"/>
          <a:stretch/>
        </p:blipFill>
        <p:spPr>
          <a:xfrm>
            <a:off x="2617881" y="3243663"/>
            <a:ext cx="3696236" cy="32583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438434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40342" t="3400" r="3998" b="38652"/>
          <a:stretch/>
        </p:blipFill>
        <p:spPr>
          <a:xfrm>
            <a:off x="686117" y="257392"/>
            <a:ext cx="3391325" cy="46456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528" t="2118" r="50880" b="1268"/>
          <a:stretch/>
        </p:blipFill>
        <p:spPr>
          <a:xfrm>
            <a:off x="2833352" y="1999849"/>
            <a:ext cx="3142446" cy="45314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9383" y="311829"/>
            <a:ext cx="3773751" cy="2883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0976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just"/>
            <a:r>
              <a:rPr lang="ru-RU" sz="2100" dirty="0"/>
              <a:t>Цель: закрепление и обобщение знаний детей по теме «Домашние питомцы».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1567" y="2510441"/>
            <a:ext cx="4109941" cy="2944567"/>
          </a:xfrm>
        </p:spPr>
        <p:txBody>
          <a:bodyPr>
            <a:noAutofit/>
          </a:bodyPr>
          <a:lstStyle/>
          <a:p>
            <a:r>
              <a:rPr lang="ru-RU" sz="1500" dirty="0"/>
              <a:t>Домашние питомцы появились рядом с человеком много тысячелетий назад. Люди начали приручать диких животных для того, чтобы они приносили людям пользу - собаки, чтобы помогали ходить на охоту; кошки, чтобы ловили мышей и других грызунов и так далее. С течением веков роль домашних животных постепенно расширялась. Сегодня эти маленькие лохматые создания живут рядом с людьми просто для того, чтобы приносить нам радость и удовольствие.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1508" y="2664988"/>
            <a:ext cx="4353363" cy="30437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51328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63564" y="977120"/>
            <a:ext cx="6346078" cy="711359"/>
          </a:xfrm>
        </p:spPr>
        <p:txBody>
          <a:bodyPr/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хозяином дружит,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Дом сторожит,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Живет под крылечком,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 хвост колечком.   (Собака).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61116" y="2386169"/>
            <a:ext cx="5538545" cy="411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141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Соседи по клетке совсем не нужны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Хозяйские руки мне только важны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знаю, что самый любимый зверек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них это я - их малыш... (хомячок)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96385" y="2089955"/>
            <a:ext cx="5263392" cy="4478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828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2346" y="1031622"/>
            <a:ext cx="6346078" cy="711359"/>
          </a:xfrm>
        </p:spPr>
        <p:txBody>
          <a:bodyPr/>
          <a:lstStyle/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Вся мохнатенькая,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Сама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усатенькая,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Днём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спит И сказки говорит,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ночью бродит,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охоту ходит. (Кошка)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76036" y="2231621"/>
            <a:ext cx="6424483" cy="4285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18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66440" y="1030131"/>
            <a:ext cx="6422004" cy="1653117"/>
          </a:xfrm>
        </p:spPr>
        <p:txBody>
          <a:bodyPr>
            <a:normAutofit fontScale="90000"/>
          </a:bodyPr>
          <a:lstStyle/>
          <a:p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Может жить она везде,</a:t>
            </a:r>
            <a:b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на суше, и в воде.</a:t>
            </a:r>
            <a:b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панцире со всех сторон,</a:t>
            </a:r>
            <a:b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раздавит даже слон.</a:t>
            </a:r>
            <a:b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Вот, вручила Буратино,</a:t>
            </a:r>
            <a:b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Ключик из болотной тины.</a:t>
            </a:r>
            <a:b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Тяжела её рубаха,</a:t>
            </a:r>
            <a:b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Кто же это… (черепаха).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4137" y="2966697"/>
            <a:ext cx="6307428" cy="3600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625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0531" y="824069"/>
            <a:ext cx="6422004" cy="1653117"/>
          </a:xfrm>
        </p:spPr>
        <p:txBody>
          <a:bodyPr/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Стоит на комоде стеклянный сосуд.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Улитки и рыбки в сосуде живут.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 только оттуда ты рыб не лови!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рыбок красивых ты просто смотри.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                                                   (Аквариум)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9511" y="2477186"/>
            <a:ext cx="5895841" cy="410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416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7653" y="991494"/>
            <a:ext cx="6422004" cy="1653117"/>
          </a:xfrm>
        </p:spPr>
        <p:txBody>
          <a:bodyPr/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Клетка в комнате висит,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Чудо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птица в ней сидит,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пронзительно кричит,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возьмёт, заговорит.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Ну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подумай, угадай,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Что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птица?...(Попугай)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5668" y="2644611"/>
            <a:ext cx="5829837" cy="3888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050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6137" y="415896"/>
            <a:ext cx="6422004" cy="1653117"/>
          </a:xfrm>
        </p:spPr>
        <p:txBody>
          <a:bodyPr/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в море не купаются,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нет у них щетинки,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 всё же называются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Они морские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... (Свинки)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3639" y="2282136"/>
            <a:ext cx="6456293" cy="4304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720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он (конференц-зал)">
  <a:themeElements>
    <a:clrScheme name="Ион (конференц-зал)">
      <a:dk1>
        <a:sysClr val="windowText" lastClr="000000"/>
      </a:dk1>
      <a:lt1>
        <a:sysClr val="window" lastClr="FFFFFF"/>
      </a:lt1>
      <a:dk2>
        <a:srgbClr val="EE5818"/>
      </a:dk2>
      <a:lt2>
        <a:srgbClr val="EBEBEB"/>
      </a:lt2>
      <a:accent1>
        <a:srgbClr val="F5A408"/>
      </a:accent1>
      <a:accent2>
        <a:srgbClr val="FA731A"/>
      </a:accent2>
      <a:accent3>
        <a:srgbClr val="AB9281"/>
      </a:accent3>
      <a:accent4>
        <a:srgbClr val="A18CD0"/>
      </a:accent4>
      <a:accent5>
        <a:srgbClr val="8EBBD2"/>
      </a:accent5>
      <a:accent6>
        <a:srgbClr val="ACC995"/>
      </a:accent6>
      <a:hlink>
        <a:srgbClr val="FAC96A"/>
      </a:hlink>
      <a:folHlink>
        <a:srgbClr val="FCDB9B"/>
      </a:folHlink>
    </a:clrScheme>
    <a:fontScheme name="Ион (конференц-зал)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он (конференц-зал)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04000"/>
                <a:satMod val="128000"/>
                <a:lumMod val="104000"/>
              </a:schemeClr>
            </a:gs>
            <a:gs pos="100000">
              <a:schemeClr val="phClr">
                <a:tint val="100000"/>
                <a:shade val="76000"/>
                <a:hueMod val="89000"/>
                <a:satMod val="164000"/>
                <a:lumMod val="68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2000"/>
                <a:hueMod val="42000"/>
                <a:satMod val="124000"/>
                <a:lumMod val="62000"/>
              </a:schemeClr>
              <a:schemeClr val="phClr">
                <a:tint val="96000"/>
                <a:satMod val="13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Ion Boardroom" id="{FC33163D-4339-46B1-8EED-24C834239D99}" vid="{BF1C4790-FE3C-4020-8CA7-00621DA7BBB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5572</TotalTime>
  <Words>363</Words>
  <Application>Microsoft Office PowerPoint</Application>
  <PresentationFormat>Экран (4:3)</PresentationFormat>
  <Paragraphs>22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Ион (конференц-зал)</vt:lpstr>
      <vt:lpstr>«Наши питомцы»</vt:lpstr>
      <vt:lpstr>Цель: закрепление и обобщение знаний детей по теме «Домашние питомцы».</vt:lpstr>
      <vt:lpstr>С хозяином дружит, Дом сторожит, Живет под крылечком, А хвост колечком.   (Собака). </vt:lpstr>
      <vt:lpstr>Соседи по клетке совсем не нужны Хозяйские руки мне только важны И знаю, что самый любимый зверек Для них это я - их малыш... (хомячок)</vt:lpstr>
      <vt:lpstr>Вся мохнатенькая,  Сама усатенькая,  Днём спит И сказки говорит,  А ночью бродит,  На охоту ходит. (Кошка) </vt:lpstr>
      <vt:lpstr>Может жить она везде, И на суше, и в воде. В панцире со всех сторон, Не раздавит даже слон. Вот, вручила Буратино, Ключик из болотной тины. Тяжела её рубаха, Кто же это… (черепаха). </vt:lpstr>
      <vt:lpstr>Стоит на комоде стеклянный сосуд. Улитки и рыбки в сосуде живут. Но только оттуда ты рыб не лови! На рыбок красивых ты просто смотри.                                                     (Аквариум) </vt:lpstr>
      <vt:lpstr> Клетка в комнате висит,  Чудо птица в ней сидит,  То пронзительно кричит,  То возьмёт, заговорит.  Ну, подумай, угадай,  Что за птица?...(Попугай) </vt:lpstr>
      <vt:lpstr>И в море не купаются, И нет у них щетинки, Но всё же называются Они морские... (Свинки)</vt:lpstr>
      <vt:lpstr>Домашние питомцы, любимцы - это животные, живущие рядом с нами; они создают хорошее настроение и являются объектами привязанности своих хозяев. Они делят с нами все радости и невзгоды, мы же о них заботимся, и мы считаем их членами своей семьи.  А вот есть такие животные, о которых никто не заботится. Как их называют? (Бездомные).</vt:lpstr>
      <vt:lpstr>Очень много брошенных животных. Очень тяжело смотреть на собаку, сидящую на автобусной остановке и провожающую тоскливым взглядом каждый автомобиль. Нужно хорошо подумать, прежде чем просить маму и папу завести котенка или щенка. И если родители выполнят вашу просьбу, следует ухаживать, любить и беречь своего лохматого друга.</vt:lpstr>
      <vt:lpstr>Презентация PowerPoint</vt:lpstr>
      <vt:lpstr>Игра на развитие зрительного внимания «Кто спрятался на картинке?»</vt:lpstr>
      <vt:lpstr>Дидактическая игра «Скажи ласково»:  Кошка-кошечка;  Собака – собачка;  Канарейка – канареечка;  Попугай – попугайчик;  Рыба  - рыбка;  Хомяк – хомячок;  Черепаха – черепашечка. 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«Наши питомцы»</dc:title>
  <dc:creator>Пользователь Windows</dc:creator>
  <cp:lastModifiedBy>ДС ПЕТУШОК</cp:lastModifiedBy>
  <cp:revision>15</cp:revision>
  <dcterms:created xsi:type="dcterms:W3CDTF">2020-05-05T09:23:09Z</dcterms:created>
  <dcterms:modified xsi:type="dcterms:W3CDTF">2020-05-15T02:02:59Z</dcterms:modified>
</cp:coreProperties>
</file>