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000B"/>
    <a:srgbClr val="29364B"/>
    <a:srgbClr val="481419"/>
    <a:srgbClr val="006CFF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80010" y="1895059"/>
            <a:ext cx="4983979" cy="1794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Ракета (оригами)</a:t>
            </a:r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C8E249-7ADD-4775-A256-9B2A5A8F665A}"/>
              </a:ext>
            </a:extLst>
          </p:cNvPr>
          <p:cNvSpPr txBox="1"/>
          <p:nvPr/>
        </p:nvSpPr>
        <p:spPr>
          <a:xfrm>
            <a:off x="4386469" y="3816626"/>
            <a:ext cx="4757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подготовительной группы 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«УНДС №1 «Петушок»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Юрова Анастасия Владимировна 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37A1A35-24A2-40A1-B615-FC790A752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9501"/>
            <a:ext cx="7886700" cy="110896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запуска, необходимо взять две коктейльные трубочки, вставить их снизу в центр ракеты, и «запустить» в космос (дунуть в трубочку).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12374A-7EDB-4994-AE7A-D0990FC97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3"/>
          <a:stretch/>
        </p:blipFill>
        <p:spPr>
          <a:xfrm>
            <a:off x="108969" y="1789044"/>
            <a:ext cx="4151777" cy="4234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28174A-65FB-49ED-A2AF-7ECB9B8A34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2"/>
          <a:stretch/>
        </p:blipFill>
        <p:spPr>
          <a:xfrm>
            <a:off x="4572000" y="1338470"/>
            <a:ext cx="4334356" cy="5220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89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6964F4B-6D00-440A-A23B-6A8FAA205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4190" y="1435449"/>
            <a:ext cx="4929809" cy="320281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ракета готова.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2, 3, Пуск!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 прошел нормально.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(можно посмотреть на видео которое расположено на этом слайде с левой стороны, наведитесь на картинку, внизу увидите кнопку нажмите       на неё )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ваша далеко улетела?</a:t>
            </a:r>
          </a:p>
        </p:txBody>
      </p:sp>
      <p:pic>
        <p:nvPicPr>
          <p:cNvPr id="4" name="VID_20200408_222009">
            <a:hlinkClick r:id="" action="ppaction://media"/>
            <a:extLst>
              <a:ext uri="{FF2B5EF4-FFF2-40B4-BE49-F238E27FC236}">
                <a16:creationId xmlns:a16="http://schemas.microsoft.com/office/drawing/2014/main" id="{95520DD5-E71E-45C6-BE18-21304B75B7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791" y="12883"/>
            <a:ext cx="3710609" cy="6596639"/>
          </a:xfrm>
          <a:prstGeom prst="rect">
            <a:avLst/>
          </a:prstGeom>
        </p:spPr>
      </p:pic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33AE762D-CD04-4431-AE9D-71986BADC0B7}"/>
              </a:ext>
            </a:extLst>
          </p:cNvPr>
          <p:cNvSpPr/>
          <p:nvPr/>
        </p:nvSpPr>
        <p:spPr>
          <a:xfrm rot="5400000">
            <a:off x="7555369" y="3732623"/>
            <a:ext cx="295756" cy="2102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FD75DCE-64B6-477A-B068-95DFC8D09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147" y="1793258"/>
            <a:ext cx="8865705" cy="1500187"/>
          </a:xfrm>
        </p:spPr>
        <p:txBody>
          <a:bodyPr>
            <a:no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8980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55">
            <a:extLst>
              <a:ext uri="{FF2B5EF4-FFF2-40B4-BE49-F238E27FC236}">
                <a16:creationId xmlns:a16="http://schemas.microsoft.com/office/drawing/2014/main" id="{AFB14B33-DD00-4266-926E-85456FA6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406"/>
            <a:ext cx="7886700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праздника – День Космонавтики, предлагаю сделать ракету, и запустить её в космос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DDA30817-A82D-4A23-AB07-D1CA3E0EE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2" y="1631259"/>
            <a:ext cx="7792278" cy="433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6607936-4078-4EAB-B52A-DD0E9AAD5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6248"/>
            <a:ext cx="8237054" cy="118848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 Для того чтобы смастерить ракету самому, для первого раза нужно попросить не большой помощи взрослого, берем лист бумаги и вырезаем из него квадрат.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1D23D8-274D-4060-80B8-C7469B940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 b="13817"/>
          <a:stretch/>
        </p:blipFill>
        <p:spPr>
          <a:xfrm>
            <a:off x="2159690" y="1562018"/>
            <a:ext cx="4824620" cy="47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6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BECA552-F137-4F81-B94C-45B9F7A2B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905" y="189744"/>
            <a:ext cx="7886700" cy="79091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 Лист складываем по диагонали 2 раза, вертикали и горизонтали, ровно посередине.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05773-9B36-424E-8A51-2BCEEC59A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6184" r="9291"/>
          <a:stretch/>
        </p:blipFill>
        <p:spPr>
          <a:xfrm>
            <a:off x="490331" y="1223863"/>
            <a:ext cx="3499802" cy="504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7A2756-054D-4D2B-91E5-905EC4CC5E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2" r="12609" b="18068"/>
          <a:stretch/>
        </p:blipFill>
        <p:spPr>
          <a:xfrm rot="16200000">
            <a:off x="3803754" y="2335944"/>
            <a:ext cx="5041999" cy="2817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5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3417E45-7960-4B5E-8443-093ABAC48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3240"/>
            <a:ext cx="7886700" cy="79091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 Затем необходимо углы заготовки заправить внутрь, чтобы получилось как на изображении снизу.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8CCEC5-02D1-4B35-80C3-7A5F54C1A3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7"/>
          <a:stretch/>
        </p:blipFill>
        <p:spPr>
          <a:xfrm>
            <a:off x="106017" y="1351722"/>
            <a:ext cx="5044139" cy="2558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33F90F-23DC-4045-B57A-F757E9464C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4255" r="15507" b="24444"/>
          <a:stretch/>
        </p:blipFill>
        <p:spPr>
          <a:xfrm>
            <a:off x="3343860" y="4029612"/>
            <a:ext cx="5614609" cy="282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1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3C54D3A-1A3D-44B1-8EF6-1497F34C6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1" y="189744"/>
            <a:ext cx="7886700" cy="9499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4. Затем с одной стороны нашей будущей ракеты, отгибаем углы к линии , которая проложена по середине, как на изображении внизу.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C0C13C-084E-464D-88DF-6334A4E142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r="30145"/>
          <a:stretch/>
        </p:blipFill>
        <p:spPr>
          <a:xfrm>
            <a:off x="165957" y="1245704"/>
            <a:ext cx="4275171" cy="542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7AE431-8FD8-4910-8E27-71BF3CEE33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r="36811"/>
          <a:stretch/>
        </p:blipFill>
        <p:spPr>
          <a:xfrm>
            <a:off x="4999350" y="1245704"/>
            <a:ext cx="3908429" cy="542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73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7F05CE1-5794-465A-A77D-A9FB28699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791" y="176493"/>
            <a:ext cx="8462735" cy="87043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5. Полученные «крылышки» еще раз загибаем к той же линии, как на картинке, с обеих сторон, на встречу друг к другу.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BEC26E-0271-454F-851C-75A487FDA5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6" b="16135"/>
          <a:stretch/>
        </p:blipFill>
        <p:spPr>
          <a:xfrm>
            <a:off x="101481" y="1802296"/>
            <a:ext cx="4534613" cy="375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316AB1-D04B-4731-88C5-8DF938AFE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4"/>
          <a:stretch/>
        </p:blipFill>
        <p:spPr>
          <a:xfrm>
            <a:off x="4734674" y="1391480"/>
            <a:ext cx="434553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1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099342C-7504-4CE5-A4A6-03CBF5A1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560" y="189744"/>
            <a:ext cx="8750162" cy="7246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6. Нижние уголки загибаем в разные стороны, как на картинке.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859BEF-868A-4FAB-8BF6-CFE7E4589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5" r="14782"/>
          <a:stretch/>
        </p:blipFill>
        <p:spPr>
          <a:xfrm>
            <a:off x="106199" y="1906395"/>
            <a:ext cx="4094740" cy="476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0B4FB-0475-4200-AF39-8EE4804E6D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2" t="21642" r="10001" b="21739"/>
          <a:stretch/>
        </p:blipFill>
        <p:spPr>
          <a:xfrm>
            <a:off x="4320209" y="2332384"/>
            <a:ext cx="4747540" cy="3063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87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D7EEB3E-54A1-43BF-8F4C-288B561B7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296" y="176492"/>
            <a:ext cx="8237054" cy="12348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повторить шаг 4-5-6 с другой стороны нашей ракеты. Можно дополнить её рисунками, чтобы она стала не обычной, я посадила в ракету инопланетянина. Теперь расправляем стенки. Ракета готова.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41E853-FB03-4C5A-B61C-F19DA974A6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9"/>
          <a:stretch/>
        </p:blipFill>
        <p:spPr>
          <a:xfrm>
            <a:off x="144945" y="1921565"/>
            <a:ext cx="4633611" cy="48171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1EE804-56A6-4B6C-8246-C9FCF61FDF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6" t="14686" r="17279" b="7633"/>
          <a:stretch/>
        </p:blipFill>
        <p:spPr>
          <a:xfrm>
            <a:off x="5050900" y="1411355"/>
            <a:ext cx="3464450" cy="53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80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278</Words>
  <Application>Microsoft Office PowerPoint</Application>
  <PresentationFormat>Экран (4:3)</PresentationFormat>
  <Paragraphs>19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В честь праздника – День Космонавтики, предлагаю сделать ракету, и запустить её в космос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100</cp:revision>
  <dcterms:created xsi:type="dcterms:W3CDTF">2016-11-18T14:12:19Z</dcterms:created>
  <dcterms:modified xsi:type="dcterms:W3CDTF">2020-04-09T01:56:20Z</dcterms:modified>
</cp:coreProperties>
</file>