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4" r:id="rId4"/>
    <p:sldId id="259" r:id="rId5"/>
    <p:sldId id="266" r:id="rId6"/>
    <p:sldId id="276" r:id="rId7"/>
    <p:sldId id="260" r:id="rId8"/>
    <p:sldId id="261" r:id="rId9"/>
    <p:sldId id="275" r:id="rId10"/>
    <p:sldId id="262" r:id="rId11"/>
    <p:sldId id="263" r:id="rId12"/>
    <p:sldId id="265" r:id="rId13"/>
    <p:sldId id="267" r:id="rId14"/>
    <p:sldId id="268" r:id="rId15"/>
    <p:sldId id="272" r:id="rId16"/>
    <p:sldId id="264" r:id="rId17"/>
    <p:sldId id="269" r:id="rId18"/>
    <p:sldId id="273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4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3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71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67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4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05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6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3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2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91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42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48D9-62AC-4ECE-89A3-DF8011ACF9BF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1FE6-BA2F-4DB1-A1EE-EEFF81FBC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72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F7AE3-D2F1-440A-A320-B55F9888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самоизоляция продолжается, но Метеорчики не унывают)))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944E89-02B3-4DBC-8030-E235F817B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/>
          <a:stretch/>
        </p:blipFill>
        <p:spPr>
          <a:xfrm rot="20875272">
            <a:off x="748737" y="1914274"/>
            <a:ext cx="2868267" cy="4649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086F30-A9B0-4641-AF8A-E1C97C47A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 b="12410"/>
          <a:stretch/>
        </p:blipFill>
        <p:spPr>
          <a:xfrm rot="592280">
            <a:off x="8209837" y="1916838"/>
            <a:ext cx="3047695" cy="474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D45148-6224-40BE-9A91-1CA68E9CB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/>
          <a:stretch/>
        </p:blipFill>
        <p:spPr>
          <a:xfrm>
            <a:off x="4359259" y="1661312"/>
            <a:ext cx="3288690" cy="515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390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39D99-2286-4751-AD18-D53ABD8A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17" y="576142"/>
            <a:ext cx="4845147" cy="161841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Развиваемся играя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CBFC24-A719-4792-8350-C75E0E8B2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/>
          <a:stretch/>
        </p:blipFill>
        <p:spPr>
          <a:xfrm>
            <a:off x="5882137" y="105024"/>
            <a:ext cx="6309863" cy="417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9BC9A1-05E8-4D22-B108-CBD42AFCF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929"/>
            <a:ext cx="7218908" cy="417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714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66CB60-42A1-4CA7-BECE-1B8CC5C3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81" y="924951"/>
            <a:ext cx="6677464" cy="500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A1CCA6-9918-499E-BB09-9EF8B44E3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638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813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AA7AD-CC77-4E7C-80F2-FD928885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994" y="117008"/>
            <a:ext cx="4991131" cy="99943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олимпиады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8A2765-F5DA-4681-B98C-4733FAF70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8488125" y="914400"/>
            <a:ext cx="3857625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4266F6-CA30-445B-AC36-C8FD0B81F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9"/>
          <a:stretch/>
        </p:blipFill>
        <p:spPr>
          <a:xfrm>
            <a:off x="3921400" y="1913839"/>
            <a:ext cx="5143500" cy="505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DAA10A-07A6-4989-8E62-5B68FDFFAD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4"/>
          <a:stretch/>
        </p:blipFill>
        <p:spPr>
          <a:xfrm>
            <a:off x="-37121" y="914400"/>
            <a:ext cx="5596921" cy="338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714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43A2DC-D238-435C-883D-A7F5725E4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4"/>
          <a:stretch/>
        </p:blipFill>
        <p:spPr>
          <a:xfrm>
            <a:off x="7848398" y="55271"/>
            <a:ext cx="4241418" cy="6802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182E4E-B399-497D-AFC3-6E94B4DA5C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4"/>
          <a:stretch/>
        </p:blipFill>
        <p:spPr>
          <a:xfrm>
            <a:off x="-1" y="1983545"/>
            <a:ext cx="8033885" cy="487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0FBDDF-8340-4F3C-A1C7-A1FFD9C18519}"/>
              </a:ext>
            </a:extLst>
          </p:cNvPr>
          <p:cNvSpPr txBox="1"/>
          <p:nvPr/>
        </p:nvSpPr>
        <p:spPr>
          <a:xfrm>
            <a:off x="2194560" y="422031"/>
            <a:ext cx="3165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Занимаемся</a:t>
            </a:r>
          </a:p>
        </p:txBody>
      </p:sp>
    </p:spTree>
    <p:extLst>
      <p:ext uri="{BB962C8B-B14F-4D97-AF65-F5344CB8AC3E}">
        <p14:creationId xmlns:p14="http://schemas.microsoft.com/office/powerpoint/2010/main" val="2310402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E11ED9-EAC4-4E67-ABCA-80B945F9E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83" y="956603"/>
            <a:ext cx="7699717" cy="577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14A77D-E371-4751-BAAD-F544C34B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369"/>
            <a:ext cx="5138439" cy="623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84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8CA359-7D95-45C8-972A-CF299F5C0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9573" cy="406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1B7AD7-28B2-467F-9E2D-F42990EEA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8" y="2430194"/>
            <a:ext cx="5903742" cy="442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4097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C7584D-63C2-4E20-BF14-05C1E90F2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4"/>
          <a:stretch/>
        </p:blipFill>
        <p:spPr>
          <a:xfrm>
            <a:off x="0" y="604845"/>
            <a:ext cx="3938335" cy="6253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00A0F8-83DE-4F4C-870A-C6968038A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92" y="199512"/>
            <a:ext cx="3746982" cy="665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2097DA-2E41-41D0-9694-6CBA20DE9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30" y="620226"/>
            <a:ext cx="4528696" cy="6038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6143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916BA-9465-4F93-A3AE-C471574A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55" y="0"/>
            <a:ext cx="4690403" cy="108384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рассады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6C8FAE-CA8F-45EA-A215-270593A54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6"/>
          <a:stretch/>
        </p:blipFill>
        <p:spPr>
          <a:xfrm>
            <a:off x="0" y="724289"/>
            <a:ext cx="4043655" cy="613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636C49-63B0-4239-818A-D9A160CA8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12111" r="13692"/>
          <a:stretch/>
        </p:blipFill>
        <p:spPr>
          <a:xfrm>
            <a:off x="4015192" y="1358165"/>
            <a:ext cx="8176808" cy="5499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3129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018B6-7D41-4EB8-8C65-BCEB6735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00" y="182881"/>
            <a:ext cx="4037429" cy="101287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Помогаем маме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7D8EA3-6D37-4278-9A50-CF5FDA001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/>
          <a:stretch/>
        </p:blipFill>
        <p:spPr>
          <a:xfrm>
            <a:off x="541205" y="52754"/>
            <a:ext cx="3565170" cy="675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E3BD6A-C639-4220-8844-03A5CFB44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6" b="10359"/>
          <a:stretch/>
        </p:blipFill>
        <p:spPr>
          <a:xfrm>
            <a:off x="4821848" y="1690690"/>
            <a:ext cx="7206030" cy="516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A44360-02ED-494F-87F5-CD8FF5076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95" y="2069250"/>
            <a:ext cx="2581716" cy="30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06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C7075-8208-4679-8B12-B98D42FC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838" y="168812"/>
            <a:ext cx="6230230" cy="74558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проводим время!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112448-11CB-4932-8C95-959322BE0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6555"/>
          <a:stretch/>
        </p:blipFill>
        <p:spPr>
          <a:xfrm>
            <a:off x="-67110" y="541606"/>
            <a:ext cx="3086100" cy="539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6BC97C-26B0-4EE7-A03D-E87F55722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7"/>
          <a:stretch/>
        </p:blipFill>
        <p:spPr>
          <a:xfrm>
            <a:off x="2759908" y="1486126"/>
            <a:ext cx="5237577" cy="537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62D101-4D77-49EB-AB5B-F962E714B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23701" b="13427"/>
          <a:stretch/>
        </p:blipFill>
        <p:spPr>
          <a:xfrm>
            <a:off x="7865013" y="801859"/>
            <a:ext cx="4325522" cy="553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43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AC459-3379-43A7-8C31-53FDA7F0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358" y="312717"/>
            <a:ext cx="2658794" cy="886264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00B20C-1456-45D7-BB8A-2C3874BF1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1" r="7807"/>
          <a:stretch/>
        </p:blipFill>
        <p:spPr>
          <a:xfrm>
            <a:off x="0" y="1448972"/>
            <a:ext cx="6836898" cy="509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BAAB04-EBF3-4A05-AE97-1A5EBCD48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23180"/>
          <a:stretch/>
        </p:blipFill>
        <p:spPr>
          <a:xfrm>
            <a:off x="6682154" y="464030"/>
            <a:ext cx="5357643" cy="627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95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280FCB-5211-4901-A4DC-209C77EDE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265" y="844988"/>
            <a:ext cx="6344527" cy="59145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F8BAE6-1C4D-4BE9-8AB8-1C429B38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 r="20279"/>
          <a:stretch/>
        </p:blipFill>
        <p:spPr>
          <a:xfrm>
            <a:off x="389208" y="260815"/>
            <a:ext cx="4815838" cy="658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87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F148FF-8529-4C0F-9F76-2590766A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/>
          <a:stretch/>
        </p:blipFill>
        <p:spPr>
          <a:xfrm>
            <a:off x="0" y="0"/>
            <a:ext cx="54875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740CEF-1340-4B61-B3D8-DCEA8841B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r="23730"/>
          <a:stretch/>
        </p:blipFill>
        <p:spPr>
          <a:xfrm>
            <a:off x="5044098" y="464234"/>
            <a:ext cx="7147902" cy="6393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1873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C112C0-BF89-498B-BEB7-7BD04D90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83" y="140676"/>
            <a:ext cx="6480517" cy="4860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BB90F8-4732-486B-BC13-08DE0D25E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8622"/>
            <a:ext cx="6794533" cy="3819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0E13CE-7D59-4772-922B-DF9694FF044B}"/>
              </a:ext>
            </a:extLst>
          </p:cNvPr>
          <p:cNvSpPr txBox="1"/>
          <p:nvPr/>
        </p:nvSpPr>
        <p:spPr>
          <a:xfrm>
            <a:off x="731520" y="844061"/>
            <a:ext cx="4093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Дегустируем)))</a:t>
            </a:r>
          </a:p>
        </p:txBody>
      </p:sp>
    </p:spTree>
    <p:extLst>
      <p:ext uri="{BB962C8B-B14F-4D97-AF65-F5344CB8AC3E}">
        <p14:creationId xmlns:p14="http://schemas.microsoft.com/office/powerpoint/2010/main" val="79897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83F10-1BB8-4BE1-AFB7-1BF2332DA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7056ED-CDD0-403C-BD26-DF0602E7F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1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976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0EE45-4B76-488D-8EAB-7EE973B1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286" y="125976"/>
            <a:ext cx="6688015" cy="1090879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руки не для скуки))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179C2B-45FF-41C3-AC0D-5F530C3A3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14256"/>
          <a:stretch/>
        </p:blipFill>
        <p:spPr>
          <a:xfrm>
            <a:off x="3810887" y="1456006"/>
            <a:ext cx="5143500" cy="5401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CFAFEA-EA7C-4D68-8C78-D892ECE1C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6" b="4205"/>
          <a:stretch/>
        </p:blipFill>
        <p:spPr>
          <a:xfrm>
            <a:off x="8850043" y="1154394"/>
            <a:ext cx="3341957" cy="570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63B543-4A18-4BBB-92A7-95215E94FE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9436"/>
          <a:stretch/>
        </p:blipFill>
        <p:spPr>
          <a:xfrm>
            <a:off x="-38636" y="1336432"/>
            <a:ext cx="4041387" cy="552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797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90724B-37B7-4745-B77A-2F418FE81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98474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235121-E6C0-4534-85D5-16143D2A7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72907-EF42-440C-885B-29CDA1F0DF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3"/>
          <a:stretch/>
        </p:blipFill>
        <p:spPr>
          <a:xfrm>
            <a:off x="3523435" y="578041"/>
            <a:ext cx="3859255" cy="637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12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B1382F-EC89-4E30-9C78-DDF0CD696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76307"/>
            <a:ext cx="4666370" cy="70106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0ECBE-BE57-40EB-A061-6BD965A4A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68203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6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6" id="{7194BE93-97D3-4084-A8B3-0F5C51E02416}" vid="{361FFD78-7F61-4F5B-9CAE-80C97CBA56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108</TotalTime>
  <Words>31</Words>
  <Application>Microsoft Office PowerPoint</Application>
  <PresentationFormat>Широкоэкранный</PresentationFormat>
  <Paragraphs>10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Тема6</vt:lpstr>
      <vt:lpstr>#самоизоляция продолжается, но Метеорчики не унывают)))</vt:lpstr>
      <vt:lpstr>Готовим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руки не для скуки))</vt:lpstr>
      <vt:lpstr>Презентация PowerPoint</vt:lpstr>
      <vt:lpstr>Презентация PowerPoint</vt:lpstr>
      <vt:lpstr>Развиваемся играя</vt:lpstr>
      <vt:lpstr>Презентация PowerPoint</vt:lpstr>
      <vt:lpstr>Решаем олимпиады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Посадка рассады</vt:lpstr>
      <vt:lpstr>Помогаем маме</vt:lpstr>
      <vt:lpstr>Весело проводим время!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14</cp:revision>
  <dcterms:created xsi:type="dcterms:W3CDTF">2020-04-23T00:44:57Z</dcterms:created>
  <dcterms:modified xsi:type="dcterms:W3CDTF">2020-04-23T02:33:36Z</dcterms:modified>
</cp:coreProperties>
</file>