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10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3036-9790-4772-B65A-6412F049990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FDD9-B444-47C3-85BB-B1676F4A8D2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717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3036-9790-4772-B65A-6412F049990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FDD9-B444-47C3-85BB-B1676F4A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76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3036-9790-4772-B65A-6412F049990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FDD9-B444-47C3-85BB-B1676F4A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55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3036-9790-4772-B65A-6412F049990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FDD9-B444-47C3-85BB-B1676F4A8D2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0501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3036-9790-4772-B65A-6412F049990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FDD9-B444-47C3-85BB-B1676F4A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197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3036-9790-4772-B65A-6412F049990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FDD9-B444-47C3-85BB-B1676F4A8D2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6578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3036-9790-4772-B65A-6412F049990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FDD9-B444-47C3-85BB-B1676F4A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629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3036-9790-4772-B65A-6412F049990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FDD9-B444-47C3-85BB-B1676F4A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380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3036-9790-4772-B65A-6412F049990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FDD9-B444-47C3-85BB-B1676F4A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513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3036-9790-4772-B65A-6412F049990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FDD9-B444-47C3-85BB-B1676F4A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47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3036-9790-4772-B65A-6412F049990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FDD9-B444-47C3-85BB-B1676F4A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832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3036-9790-4772-B65A-6412F049990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FDD9-B444-47C3-85BB-B1676F4A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43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3036-9790-4772-B65A-6412F049990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FDD9-B444-47C3-85BB-B1676F4A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3036-9790-4772-B65A-6412F049990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FDD9-B444-47C3-85BB-B1676F4A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6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3036-9790-4772-B65A-6412F049990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FDD9-B444-47C3-85BB-B1676F4A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26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3036-9790-4772-B65A-6412F049990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FDD9-B444-47C3-85BB-B1676F4A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9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3036-9790-4772-B65A-6412F049990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6FDD9-B444-47C3-85BB-B1676F4A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16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8AD3036-9790-4772-B65A-6412F0499909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816FDD9-B444-47C3-85BB-B1676F4A8D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624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2129" y="221775"/>
            <a:ext cx="8001000" cy="2971801"/>
          </a:xfrm>
        </p:spPr>
        <p:txBody>
          <a:bodyPr/>
          <a:lstStyle/>
          <a:p>
            <a:r>
              <a:rPr lang="ru-RU" dirty="0"/>
              <a:t>Голубь мира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729" y="4910667"/>
            <a:ext cx="6400800" cy="194733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Средняя группа «</a:t>
            </a:r>
            <a:r>
              <a:rPr lang="ru-RU" dirty="0" smtClean="0">
                <a:solidFill>
                  <a:schemeClr val="bg1"/>
                </a:solidFill>
              </a:rPr>
              <a:t>Чиполлино</a:t>
            </a:r>
            <a:r>
              <a:rPr lang="ru-RU" dirty="0">
                <a:solidFill>
                  <a:schemeClr val="bg1"/>
                </a:solidFill>
              </a:rPr>
              <a:t>»</a:t>
            </a:r>
          </a:p>
          <a:p>
            <a:r>
              <a:rPr lang="ru-RU" dirty="0">
                <a:solidFill>
                  <a:schemeClr val="bg1"/>
                </a:solidFill>
              </a:rPr>
              <a:t>Подготовила: </a:t>
            </a:r>
            <a:r>
              <a:rPr lang="ru-RU" dirty="0" err="1">
                <a:solidFill>
                  <a:schemeClr val="bg1"/>
                </a:solidFill>
              </a:rPr>
              <a:t>Стручкова</a:t>
            </a:r>
            <a:r>
              <a:rPr lang="ru-RU" dirty="0">
                <a:solidFill>
                  <a:schemeClr val="bg1"/>
                </a:solidFill>
              </a:rPr>
              <a:t> А. 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0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018" y="242877"/>
            <a:ext cx="5470967" cy="6226162"/>
          </a:xfrm>
        </p:spPr>
        <p:txBody>
          <a:bodyPr>
            <a:noAutofit/>
          </a:bodyPr>
          <a:lstStyle/>
          <a:p>
            <a:r>
              <a:rPr lang="ru-RU" dirty="0" smtClean="0"/>
              <a:t>Материалы: формат а4 (цветной или белый покрасить), белая. Желтая, оранжевая, черная краска, кисть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985" y="530125"/>
            <a:ext cx="5752715" cy="5651666"/>
          </a:xfrm>
        </p:spPr>
      </p:pic>
    </p:spTree>
    <p:extLst>
      <p:ext uri="{BB962C8B-B14F-4D97-AF65-F5344CB8AC3E}">
        <p14:creationId xmlns:p14="http://schemas.microsoft.com/office/powerpoint/2010/main" val="2060107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74891"/>
            <a:ext cx="8534400" cy="1507067"/>
          </a:xfrm>
        </p:spPr>
        <p:txBody>
          <a:bodyPr/>
          <a:lstStyle/>
          <a:p>
            <a:r>
              <a:rPr lang="ru-RU" dirty="0" smtClean="0"/>
              <a:t>Ход работы пошагово: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791932"/>
            <a:ext cx="4819650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82" y="2224585"/>
            <a:ext cx="5659272" cy="424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8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7" y="208128"/>
            <a:ext cx="6000465" cy="450034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964" y="1705970"/>
            <a:ext cx="6541827" cy="49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4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5000"/>
                    </a14:imgEffect>
                    <a14:imgEffect>
                      <a14:brightnessContrast bright="62000"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27" y="590265"/>
            <a:ext cx="5527342" cy="414550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487" y="1630907"/>
            <a:ext cx="6459940" cy="484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35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4106152" cy="19817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 – желанию можно дополнить рисунок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221" b="4912"/>
          <a:stretch/>
        </p:blipFill>
        <p:spPr>
          <a:xfrm>
            <a:off x="684212" y="477672"/>
            <a:ext cx="5923449" cy="4039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" b="3546"/>
          <a:stretch/>
        </p:blipFill>
        <p:spPr>
          <a:xfrm>
            <a:off x="5072419" y="2088107"/>
            <a:ext cx="6378053" cy="438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53152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</TotalTime>
  <Words>44</Words>
  <Application>Microsoft Office PowerPoint</Application>
  <PresentationFormat>Произвольный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Сектор</vt:lpstr>
      <vt:lpstr>Голубь мира</vt:lpstr>
      <vt:lpstr>Материалы: формат а4 (цветной или белый покрасить), белая. Желтая, оранжевая, черная краска, кисть</vt:lpstr>
      <vt:lpstr>Ход работы пошагово:</vt:lpstr>
      <vt:lpstr>Презентация PowerPoint</vt:lpstr>
      <vt:lpstr>Презентация PowerPoint</vt:lpstr>
      <vt:lpstr>По – желанию можно дополнить рисунок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Голубь мира</dc:title>
  <dc:creator>Пользователь Windows</dc:creator>
  <cp:lastModifiedBy>ДС ПЕТУШОК</cp:lastModifiedBy>
  <cp:revision>3</cp:revision>
  <dcterms:created xsi:type="dcterms:W3CDTF">2020-04-09T08:33:48Z</dcterms:created>
  <dcterms:modified xsi:type="dcterms:W3CDTF">2020-04-16T00:14:44Z</dcterms:modified>
</cp:coreProperties>
</file>