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57" r:id="rId8"/>
    <p:sldId id="265" r:id="rId9"/>
    <p:sldId id="266" r:id="rId10"/>
    <p:sldId id="267" r:id="rId11"/>
    <p:sldId id="258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2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24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89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70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97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7751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05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03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2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36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2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74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2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4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85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17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A1DB-347D-4A05-AA51-04B71133B23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9C1123-CBAB-459B-8EC1-B86445A4EA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7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69" y="1122363"/>
            <a:ext cx="10476931" cy="2678538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Праздник мира и труда!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8978" y="4681182"/>
            <a:ext cx="6428095" cy="195163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«УНДС №1 «Петушок»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Берегова Марина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89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45" y="395111"/>
            <a:ext cx="10172636" cy="1320800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В некоторых странах День труда отмечается в другое время - к ним относятся: США, Япония, Австралия, и Новая Зеландия.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Более чем в 80 государствах, включая Индию, День труда не отмечается.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973" y="1569156"/>
            <a:ext cx="7861110" cy="445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560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2" y="334623"/>
            <a:ext cx="4560711" cy="625067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   </a:t>
            </a:r>
            <a:r>
              <a:rPr lang="ru-RU" sz="2400" i="1" dirty="0" smtClean="0">
                <a:solidFill>
                  <a:srgbClr val="7030A0"/>
                </a:solidFill>
              </a:rPr>
              <a:t>В нашей стране первый день мая, как и в большинстве других стран, официально является выходным. Уже много десятилетий люди в эти дни отдыхают, развлекаются, ездят на природу, устраивают народные гуляния. В этот день в каждом городе и каждом населенном пункте страны проходят праздничные демонстрации. Очевидно, что этот праздник несет в себе много радости и дружелюбия!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990" y="276322"/>
            <a:ext cx="5058545" cy="614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337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22" y="421570"/>
            <a:ext cx="10515600" cy="1258959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72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039" y="1624084"/>
            <a:ext cx="6414447" cy="496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533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382137"/>
            <a:ext cx="10058400" cy="1548263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современной России 1 мая отмечается как Праздник Весны и Труда.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56" y="1704622"/>
            <a:ext cx="10058400" cy="477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798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4842"/>
            <a:ext cx="10786785" cy="1575558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 Но </a:t>
            </a:r>
            <a:r>
              <a:rPr lang="ru-RU" sz="2000" i="1" dirty="0">
                <a:solidFill>
                  <a:srgbClr val="0070C0"/>
                </a:solidFill>
              </a:rPr>
              <a:t>много лет назад он был днем борьбы рабочих людей за свои права и назывался Днем Международной солидарности трудящихся. В те времена жизнь рабочих, которые трудились на фабриках и заводах, была тяжелой. Они работали с раннего утра до позднего вечера и за свой нелегкий труд получали так мало денег, что иногда их не хватало даже на еду.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495" y="2074460"/>
            <a:ext cx="6851177" cy="432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084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7546"/>
            <a:ext cx="10909615" cy="160285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Тогда </a:t>
            </a:r>
            <a:r>
              <a:rPr lang="ru-RU" sz="2000" i="1" dirty="0">
                <a:solidFill>
                  <a:srgbClr val="0070C0"/>
                </a:solidFill>
              </a:rPr>
              <a:t>рабочие устраивали шествия – демонстрации. Они несли флаги и плакаты, на которых были написаны требования трудового народа. Первое такое шествие произошло 1 мая 1886 года</a:t>
            </a:r>
            <a:r>
              <a:rPr lang="ru-RU" sz="2000" i="1" dirty="0" smtClean="0">
                <a:solidFill>
                  <a:srgbClr val="0070C0"/>
                </a:solidFill>
              </a:rPr>
              <a:t>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63" y="2517423"/>
            <a:ext cx="5445457" cy="407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742" y="1117938"/>
            <a:ext cx="5562725" cy="417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722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64206" cy="13208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1992 году Международный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ень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солидарности трудящихся был переименован в праздник Весны и Труда.</a:t>
            </a:r>
            <a:br>
              <a:rPr lang="ru-RU" sz="28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00" y="1778451"/>
            <a:ext cx="5609228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384" y="2702257"/>
            <a:ext cx="5540991" cy="389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985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6729"/>
            <a:ext cx="10431944" cy="14936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</a:t>
            </a:r>
            <a:r>
              <a:rPr lang="ru-RU" sz="2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дни 1 мая мы отмечаем Праздник весны и труда. Это праздник всех, кто трудится, праздник людей разных профессий: рабочих, ученых, врачей, учителей и т.д.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155" y="1772355"/>
            <a:ext cx="8679976" cy="492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744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9084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i="1" dirty="0" smtClean="0">
                <a:solidFill>
                  <a:srgbClr val="7030A0"/>
                </a:solidFill>
              </a:rPr>
              <a:t>Праздник весны и труда принято отмечать красочными шествиями, демонстрациями. Люди берут с собой воздушные шары, флажки, цветы. На ярких плакатах написаны слова: «</a:t>
            </a:r>
            <a:r>
              <a:rPr lang="ru-RU" sz="2000" i="1" dirty="0" smtClean="0">
                <a:solidFill>
                  <a:srgbClr val="7030A0"/>
                </a:solidFill>
              </a:rPr>
              <a:t>МИР! ТРУД! МАЙ!» </a:t>
            </a:r>
            <a:r>
              <a:rPr lang="ru-RU" sz="2000" i="1" dirty="0" smtClean="0">
                <a:solidFill>
                  <a:srgbClr val="7030A0"/>
                </a:solidFill>
              </a:rPr>
              <a:t>1 </a:t>
            </a:r>
            <a:r>
              <a:rPr lang="ru-RU" sz="2000" i="1" dirty="0" smtClean="0">
                <a:solidFill>
                  <a:srgbClr val="7030A0"/>
                </a:solidFill>
              </a:rPr>
              <a:t>Мая </a:t>
            </a:r>
            <a:r>
              <a:rPr lang="ru-RU" sz="2000" i="1" dirty="0" smtClean="0">
                <a:solidFill>
                  <a:srgbClr val="7030A0"/>
                </a:solidFill>
              </a:rPr>
              <a:t>повсюду звучит музыка, играют оркестры, все танцуют и поют.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33" y="1774209"/>
            <a:ext cx="5449943" cy="335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096" y="2773860"/>
            <a:ext cx="5281349" cy="372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015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0" y="609600"/>
            <a:ext cx="5854889" cy="5431762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 много существуют поговорок о труде:</a:t>
            </a:r>
            <a:br>
              <a:rPr 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1.Землю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красит солнце </a:t>
            </a: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человека труд.</a:t>
            </a:r>
            <a:b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2.Сделал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- гуляй смело.</a:t>
            </a:r>
            <a:b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3.Труд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кормит, </a:t>
            </a: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лень портит.</a:t>
            </a:r>
            <a:b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4.Не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потрудиться, так и хлеб не родится.</a:t>
            </a:r>
            <a:b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5.Без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 не вынешь и рыбку из пруда.</a:t>
            </a:r>
            <a:b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6.Словами </a:t>
            </a:r>
            <a: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не засеешь.</a:t>
            </a:r>
            <a:br>
              <a:rPr lang="ru-RU" sz="28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70" y="341194"/>
            <a:ext cx="4490114" cy="6100549"/>
          </a:xfrm>
        </p:spPr>
      </p:pic>
    </p:spTree>
    <p:extLst>
      <p:ext uri="{BB962C8B-B14F-4D97-AF65-F5344CB8AC3E}">
        <p14:creationId xmlns:p14="http://schemas.microsoft.com/office/powerpoint/2010/main" xmlns="" val="346659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54272" cy="1320800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i="1" dirty="0" smtClean="0">
                <a:solidFill>
                  <a:srgbClr val="7030A0"/>
                </a:solidFill>
              </a:rPr>
              <a:t>Праздник </a:t>
            </a:r>
            <a:r>
              <a:rPr lang="ru-RU" sz="2000" i="1" dirty="0">
                <a:solidFill>
                  <a:srgbClr val="7030A0"/>
                </a:solidFill>
              </a:rPr>
              <a:t>весны и труда – другие названия: Первомай, День труда, День весны, День международной солидарности трудящихся – отмечается в 142 странах и территориях мира 1 </a:t>
            </a:r>
            <a:r>
              <a:rPr lang="ru-RU" sz="2000" i="1" dirty="0" smtClean="0">
                <a:solidFill>
                  <a:srgbClr val="7030A0"/>
                </a:solidFill>
              </a:rPr>
              <a:t>Мая </a:t>
            </a:r>
            <a:r>
              <a:rPr lang="ru-RU" sz="2000" i="1" dirty="0">
                <a:solidFill>
                  <a:srgbClr val="7030A0"/>
                </a:solidFill>
              </a:rPr>
              <a:t>или как раньше отмечали в первый понедельник мая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79" y="2325512"/>
            <a:ext cx="5069632" cy="409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143" y="1761265"/>
            <a:ext cx="5553380" cy="402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92466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364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Праздник мира и труда!</vt:lpstr>
      <vt:lpstr>В современной России 1 мая отмечается как Праздник Весны и Труда.</vt:lpstr>
      <vt:lpstr>         Но много лет назад он был днем борьбы рабочих людей за свои права и назывался Днем Международной солидарности трудящихся. В те времена жизнь рабочих, которые трудились на фабриках и заводах, была тяжелой. Они работали с раннего утра до позднего вечера и за свой нелегкий труд получали так мало денег, что иногда их не хватало даже на еду.</vt:lpstr>
      <vt:lpstr>        Тогда рабочие устраивали шествия – демонстрации. Они несли флаги и плакаты, на которых были написаны требования трудового народа. Первое такое шествие произошло 1 мая 1886 года.</vt:lpstr>
      <vt:lpstr>В 1992 году Международный День солидарности трудящихся был переименован в праздник Весны и Труда. </vt:lpstr>
      <vt:lpstr>      В наши дни 1 мая мы отмечаем Праздник весны и труда. Это праздник всех, кто трудится, праздник людей разных профессий: рабочих, ученых, врачей, учителей и т.д.</vt:lpstr>
      <vt:lpstr>       Праздник весны и труда принято отмечать красочными шествиями, демонстрациями. Люди берут с собой воздушные шары, флажки, цветы. На ярких плакатах написаны слова: «МИР! ТРУД! МАЙ!» 1 Мая повсюду звучит музыка, играют оркестры, все танцуют и поют. </vt:lpstr>
      <vt:lpstr>А как много существуют поговорок о труде: 1.Землю красит солнце –  а человека труд. 2.Сделал дело - гуляй смело. 3.Труд человека кормит,  а лень портит. 4.Не потрудиться, так и хлеб не родится. 5.Без труда не вынешь и рыбку из пруда. 6.Словами поле не засеешь. </vt:lpstr>
      <vt:lpstr>       Праздник весны и труда – другие названия: Первомай, День труда, День весны, День международной солидарности трудящихся – отмечается в 142 странах и территориях мира 1 Мая или как раньше отмечали в первый понедельник мая.</vt:lpstr>
      <vt:lpstr>В некоторых странах День труда отмечается в другое время - к ним относятся: США, Япония, Австралия, и Новая Зеландия. Более чем в 80 государствах, включая Индию, День труда не отмечается.</vt:lpstr>
      <vt:lpstr>       В нашей стране первый день мая, как и в большинстве других стран, официально является выходным. Уже много десятилетий люди в эти дни отдыхают, развлекаются, ездят на природу, устраивают народные гуляния. В этот день в каждом городе и каждом населенном пункте страны проходят праздничные демонстрации. Очевидно, что этот праздник несет в себе много радости и дружелюбия!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Admin</cp:lastModifiedBy>
  <cp:revision>22</cp:revision>
  <dcterms:created xsi:type="dcterms:W3CDTF">2020-04-23T17:30:37Z</dcterms:created>
  <dcterms:modified xsi:type="dcterms:W3CDTF">2020-04-23T23:54:55Z</dcterms:modified>
</cp:coreProperties>
</file>