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5" r:id="rId4"/>
    <p:sldId id="264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росенок\Desktop\картинка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7620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0151466">
            <a:off x="-4484" y="55502"/>
            <a:ext cx="2258897" cy="23242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МЛАДШАЯ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«ПЧЕЛКИ»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99362">
            <a:off x="6742045" y="4428145"/>
            <a:ext cx="2363709" cy="22956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ГРУППА РАННЕГО ВОЗРАСТА «ЦЫПЛЯТА»</a:t>
            </a:r>
          </a:p>
        </p:txBody>
      </p:sp>
      <p:sp>
        <p:nvSpPr>
          <p:cNvPr id="8" name="Прямоугольник 7"/>
          <p:cNvSpPr/>
          <p:nvPr/>
        </p:nvSpPr>
        <p:spPr>
          <a:xfrm rot="20296896">
            <a:off x="-45614" y="3220017"/>
            <a:ext cx="94676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9600" b="1" dirty="0" smtClean="0">
                <a:ln w="28575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СИДИМДОМА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росенок\Desktop\images25.jpg"/>
          <p:cNvPicPr/>
          <p:nvPr/>
        </p:nvPicPr>
        <p:blipFill>
          <a:blip r:embed="rId2" cstate="print"/>
          <a:srcRect l="4959" r="7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9400" y="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ИГРАЕМ!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8" name="Picture 6" descr="C:\Users\поросенок\Desktop\Новая папка (4)ф12\IMG-20200423-WA0042.jpg"/>
          <p:cNvPicPr>
            <a:picLocks noChangeAspect="1" noChangeArrowheads="1"/>
          </p:cNvPicPr>
          <p:nvPr/>
        </p:nvPicPr>
        <p:blipFill>
          <a:blip r:embed="rId3"/>
          <a:srcRect l="5556" r="7037" b="11111"/>
          <a:stretch>
            <a:fillRect/>
          </a:stretch>
        </p:blipFill>
        <p:spPr bwMode="auto">
          <a:xfrm rot="21070617">
            <a:off x="454705" y="515428"/>
            <a:ext cx="2305490" cy="312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C:\Users\поросенок\Desktop\Новая папка (4)ф12\IMG-20200423-WA0043.jpg"/>
          <p:cNvPicPr>
            <a:picLocks noChangeAspect="1" noChangeArrowheads="1"/>
          </p:cNvPicPr>
          <p:nvPr/>
        </p:nvPicPr>
        <p:blipFill>
          <a:blip r:embed="rId4"/>
          <a:srcRect t="32222"/>
          <a:stretch>
            <a:fillRect/>
          </a:stretch>
        </p:blipFill>
        <p:spPr bwMode="auto">
          <a:xfrm rot="1538798">
            <a:off x="5730460" y="3501801"/>
            <a:ext cx="2183194" cy="3033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поросенок\Desktop\Новая папка (4)ф12\IMG-20200423-WA0049.jpg"/>
          <p:cNvPicPr>
            <a:picLocks noChangeAspect="1" noChangeArrowheads="1"/>
          </p:cNvPicPr>
          <p:nvPr/>
        </p:nvPicPr>
        <p:blipFill>
          <a:blip r:embed="rId5"/>
          <a:srcRect l="26667" t="15556" b="7778"/>
          <a:stretch>
            <a:fillRect/>
          </a:stretch>
        </p:blipFill>
        <p:spPr bwMode="auto">
          <a:xfrm rot="1346535">
            <a:off x="6338498" y="457541"/>
            <a:ext cx="2173834" cy="2899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C:\Users\поросенок\Desktop\Новая папка (4)ф12\IMG-20200423-WA00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066800"/>
            <a:ext cx="2514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C:\Users\поросенок\Desktop\Новая папка (4)ф12\IMG-20200423-WA0053.jpg"/>
          <p:cNvPicPr>
            <a:picLocks noChangeAspect="1" noChangeArrowheads="1"/>
          </p:cNvPicPr>
          <p:nvPr/>
        </p:nvPicPr>
        <p:blipFill>
          <a:blip r:embed="rId7"/>
          <a:srcRect l="2593"/>
          <a:stretch>
            <a:fillRect/>
          </a:stretch>
        </p:blipFill>
        <p:spPr bwMode="auto">
          <a:xfrm rot="20120822">
            <a:off x="959466" y="3594903"/>
            <a:ext cx="2312524" cy="2913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росенок\Desktop\images25.jpg"/>
          <p:cNvPicPr/>
          <p:nvPr/>
        </p:nvPicPr>
        <p:blipFill>
          <a:blip r:embed="rId2" cstate="print"/>
          <a:srcRect l="4959" r="7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9400" y="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ЗАНИМАЕМСЯ!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6" name="Picture 4" descr="C:\Users\поросенок\Desktop\Новая папка (4)ф12\IMG-20200423-WA0038.jpg"/>
          <p:cNvPicPr>
            <a:picLocks noChangeAspect="1" noChangeArrowheads="1"/>
          </p:cNvPicPr>
          <p:nvPr/>
        </p:nvPicPr>
        <p:blipFill>
          <a:blip r:embed="rId3"/>
          <a:srcRect b="20000"/>
          <a:stretch>
            <a:fillRect/>
          </a:stretch>
        </p:blipFill>
        <p:spPr bwMode="auto">
          <a:xfrm rot="21312140">
            <a:off x="3429000" y="1524000"/>
            <a:ext cx="2209800" cy="363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поросенок\Desktop\Новая папка (4)ф12\IMG-20200423-WA0050.jpg"/>
          <p:cNvPicPr>
            <a:picLocks noChangeAspect="1" noChangeArrowheads="1"/>
          </p:cNvPicPr>
          <p:nvPr/>
        </p:nvPicPr>
        <p:blipFill>
          <a:blip r:embed="rId4"/>
          <a:srcRect l="15926" t="2222" r="5556" b="5556"/>
          <a:stretch>
            <a:fillRect/>
          </a:stretch>
        </p:blipFill>
        <p:spPr bwMode="auto">
          <a:xfrm rot="1456019">
            <a:off x="5807106" y="3199774"/>
            <a:ext cx="2154488" cy="313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Users\поросенок\Desktop\Новая папка (4)ф12\IMG-20200423-WA0051.jpg"/>
          <p:cNvPicPr>
            <a:picLocks noChangeAspect="1" noChangeArrowheads="1"/>
          </p:cNvPicPr>
          <p:nvPr/>
        </p:nvPicPr>
        <p:blipFill>
          <a:blip r:embed="rId5"/>
          <a:srcRect l="12963" r="8519" b="13333"/>
          <a:stretch>
            <a:fillRect/>
          </a:stretch>
        </p:blipFill>
        <p:spPr bwMode="auto">
          <a:xfrm rot="20342419">
            <a:off x="729063" y="3178664"/>
            <a:ext cx="2174631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7" name="Picture 13" descr="C:\Users\поросенок\Desktop\Новая папка (4)ф12\IMG-20200423-WA0054.jpg"/>
          <p:cNvPicPr>
            <a:picLocks noChangeAspect="1" noChangeArrowheads="1"/>
          </p:cNvPicPr>
          <p:nvPr/>
        </p:nvPicPr>
        <p:blipFill>
          <a:blip r:embed="rId6" cstate="print"/>
          <a:srcRect l="10000" t="8889" r="5556"/>
          <a:stretch>
            <a:fillRect/>
          </a:stretch>
        </p:blipFill>
        <p:spPr bwMode="auto">
          <a:xfrm rot="1188337">
            <a:off x="6172535" y="776242"/>
            <a:ext cx="2130962" cy="2846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росенок\Desktop\images25.jpg"/>
          <p:cNvPicPr/>
          <p:nvPr/>
        </p:nvPicPr>
        <p:blipFill>
          <a:blip r:embed="rId2" cstate="print"/>
          <a:srcRect l="4959" r="7920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95600" y="0"/>
            <a:ext cx="3394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РИСУЕМ!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8" descr="C:\Users\поросенок\Desktop\Новая папка (4)ф12\IMG-20200423-WA0045.jpg"/>
          <p:cNvPicPr>
            <a:picLocks noChangeAspect="1" noChangeArrowheads="1"/>
          </p:cNvPicPr>
          <p:nvPr/>
        </p:nvPicPr>
        <p:blipFill>
          <a:blip r:embed="rId3"/>
          <a:srcRect l="7037" t="16667" b="7778"/>
          <a:stretch>
            <a:fillRect/>
          </a:stretch>
        </p:blipFill>
        <p:spPr bwMode="auto">
          <a:xfrm rot="20552351">
            <a:off x="248264" y="359088"/>
            <a:ext cx="2871318" cy="311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Users\поросенок\Desktop\Новая папка (4)ф12\IMG-20200423-WA0041.jpg"/>
          <p:cNvPicPr>
            <a:picLocks noChangeAspect="1" noChangeArrowheads="1"/>
          </p:cNvPicPr>
          <p:nvPr/>
        </p:nvPicPr>
        <p:blipFill>
          <a:blip r:embed="rId4"/>
          <a:srcRect l="7037" t="4444" b="17778"/>
          <a:stretch>
            <a:fillRect/>
          </a:stretch>
        </p:blipFill>
        <p:spPr bwMode="auto">
          <a:xfrm rot="598382" flipH="1">
            <a:off x="3209923" y="754930"/>
            <a:ext cx="2819723" cy="2995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поросенок\Desktop\Новая папка (4)ф12\IMG-20200423-WA0029.jpg"/>
          <p:cNvPicPr>
            <a:picLocks noChangeAspect="1" noChangeArrowheads="1"/>
          </p:cNvPicPr>
          <p:nvPr/>
        </p:nvPicPr>
        <p:blipFill>
          <a:blip r:embed="rId5" cstate="print"/>
          <a:srcRect l="-1018"/>
          <a:stretch>
            <a:fillRect/>
          </a:stretch>
        </p:blipFill>
        <p:spPr bwMode="auto">
          <a:xfrm rot="19726171">
            <a:off x="139361" y="3738071"/>
            <a:ext cx="3003961" cy="2230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поросенок\Desktop\Новая папка (4)ф12\IMG-20200423-WA0056.jpg"/>
          <p:cNvPicPr>
            <a:picLocks noChangeAspect="1" noChangeArrowheads="1"/>
          </p:cNvPicPr>
          <p:nvPr/>
        </p:nvPicPr>
        <p:blipFill>
          <a:blip r:embed="rId6"/>
          <a:srcRect l="4074" t="20000" b="12222"/>
          <a:stretch>
            <a:fillRect/>
          </a:stretch>
        </p:blipFill>
        <p:spPr bwMode="auto">
          <a:xfrm>
            <a:off x="3041957" y="4092439"/>
            <a:ext cx="2545440" cy="2542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поросенок\Desktop\Новая папка (4)ф12\IMG-20200423-WA0057.jpg"/>
          <p:cNvPicPr>
            <a:picLocks noChangeAspect="1" noChangeArrowheads="1"/>
          </p:cNvPicPr>
          <p:nvPr/>
        </p:nvPicPr>
        <p:blipFill>
          <a:blip r:embed="rId7"/>
          <a:srcRect l="4074" t="16667"/>
          <a:stretch>
            <a:fillRect/>
          </a:stretch>
        </p:blipFill>
        <p:spPr bwMode="auto">
          <a:xfrm rot="1150686">
            <a:off x="6056933" y="579425"/>
            <a:ext cx="2655530" cy="3075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поросенок\Desktop\Новая папка (4)ф12\IMG-20200423-WA0031.jpg"/>
          <p:cNvPicPr>
            <a:picLocks noChangeAspect="1" noChangeArrowheads="1"/>
          </p:cNvPicPr>
          <p:nvPr/>
        </p:nvPicPr>
        <p:blipFill>
          <a:blip r:embed="rId8"/>
          <a:srcRect l="15000"/>
          <a:stretch>
            <a:fillRect/>
          </a:stretch>
        </p:blipFill>
        <p:spPr bwMode="auto">
          <a:xfrm rot="967839">
            <a:off x="5826939" y="3650031"/>
            <a:ext cx="2979791" cy="2850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росенок\Desktop\images25.jpg"/>
          <p:cNvPicPr/>
          <p:nvPr/>
        </p:nvPicPr>
        <p:blipFill>
          <a:blip r:embed="rId2" cstate="print"/>
          <a:srcRect l="4959" r="7920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181600" y="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ЧИТАЕМ!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поросенок\Desktop\Новая папка (4)ф12\IMG-20200423-WA0033.jpg"/>
          <p:cNvPicPr>
            <a:picLocks noChangeAspect="1" noChangeArrowheads="1"/>
          </p:cNvPicPr>
          <p:nvPr/>
        </p:nvPicPr>
        <p:blipFill>
          <a:blip r:embed="rId3"/>
          <a:srcRect t="2222" b="8889"/>
          <a:stretch>
            <a:fillRect/>
          </a:stretch>
        </p:blipFill>
        <p:spPr bwMode="auto">
          <a:xfrm rot="21059429">
            <a:off x="271889" y="2737395"/>
            <a:ext cx="3138488" cy="3719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поросенок\Desktop\Новая папка (4)ф12\IMG-20200423-WA0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6096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поросенок\Desktop\Новая папка (4)ф12\IMG-20200423-WA0036.jpg"/>
          <p:cNvPicPr>
            <a:picLocks noChangeAspect="1" noChangeArrowheads="1"/>
          </p:cNvPicPr>
          <p:nvPr/>
        </p:nvPicPr>
        <p:blipFill>
          <a:blip r:embed="rId5"/>
          <a:srcRect t="14444" b="10000"/>
          <a:stretch>
            <a:fillRect/>
          </a:stretch>
        </p:blipFill>
        <p:spPr bwMode="auto">
          <a:xfrm rot="940099">
            <a:off x="5956274" y="2269731"/>
            <a:ext cx="26924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росенок\Desktop\images25.jpg"/>
          <p:cNvPicPr/>
          <p:nvPr/>
        </p:nvPicPr>
        <p:blipFill>
          <a:blip r:embed="rId2" cstate="print"/>
          <a:srcRect l="4959" r="7920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0"/>
            <a:ext cx="5687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МАМИНЫ ПОМОЩНИКИ!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поросенок\Desktop\Новая папка (4)ф12\IMG-20200423-WA0034.jpg"/>
          <p:cNvPicPr>
            <a:picLocks noChangeAspect="1" noChangeArrowheads="1"/>
          </p:cNvPicPr>
          <p:nvPr/>
        </p:nvPicPr>
        <p:blipFill>
          <a:blip r:embed="rId3"/>
          <a:srcRect l="2500" r="8333"/>
          <a:stretch>
            <a:fillRect/>
          </a:stretch>
        </p:blipFill>
        <p:spPr bwMode="auto">
          <a:xfrm rot="21223064">
            <a:off x="144231" y="3680176"/>
            <a:ext cx="3352800" cy="282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поросенок\Desktop\Новая папка (4)ф12\IMG-20200423-WA0040.jpg"/>
          <p:cNvPicPr>
            <a:picLocks noChangeAspect="1" noChangeArrowheads="1"/>
          </p:cNvPicPr>
          <p:nvPr/>
        </p:nvPicPr>
        <p:blipFill>
          <a:blip r:embed="rId4"/>
          <a:srcRect l="10000" t="4444" r="4074"/>
          <a:stretch>
            <a:fillRect/>
          </a:stretch>
        </p:blipFill>
        <p:spPr bwMode="auto">
          <a:xfrm rot="651258" flipH="1">
            <a:off x="6100315" y="645990"/>
            <a:ext cx="2338082" cy="3505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поросенок\Desktop\Новая папка (4)ф12\IMG-20200423-WA0047.jpg"/>
          <p:cNvPicPr>
            <a:picLocks noChangeAspect="1" noChangeArrowheads="1"/>
          </p:cNvPicPr>
          <p:nvPr/>
        </p:nvPicPr>
        <p:blipFill>
          <a:blip r:embed="rId5"/>
          <a:srcRect l="15926" t="15555" b="5556"/>
          <a:stretch>
            <a:fillRect/>
          </a:stretch>
        </p:blipFill>
        <p:spPr bwMode="auto">
          <a:xfrm rot="1270678">
            <a:off x="4454116" y="3303602"/>
            <a:ext cx="255806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поросенок\Desktop\Новая папка (4)ф12\IMG-20200423-WA0048.jpg"/>
          <p:cNvPicPr>
            <a:picLocks noChangeAspect="1" noChangeArrowheads="1"/>
          </p:cNvPicPr>
          <p:nvPr/>
        </p:nvPicPr>
        <p:blipFill>
          <a:blip r:embed="rId6"/>
          <a:srcRect t="8889" b="7778"/>
          <a:stretch>
            <a:fillRect/>
          </a:stretch>
        </p:blipFill>
        <p:spPr bwMode="auto">
          <a:xfrm rot="21096549">
            <a:off x="224865" y="341045"/>
            <a:ext cx="1776770" cy="3212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:\Users\поросенок\Desktop\Новая папка (4)ф12\IMG-20200423-WA0052.jpg"/>
          <p:cNvPicPr>
            <a:picLocks noChangeAspect="1" noChangeArrowheads="1"/>
          </p:cNvPicPr>
          <p:nvPr/>
        </p:nvPicPr>
        <p:blipFill>
          <a:blip r:embed="rId7"/>
          <a:srcRect l="10000" t="11111" r="8519"/>
          <a:stretch>
            <a:fillRect/>
          </a:stretch>
        </p:blipFill>
        <p:spPr bwMode="auto">
          <a:xfrm>
            <a:off x="2895600" y="609600"/>
            <a:ext cx="2133600" cy="310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росенок\Desktop\images25.jpg"/>
          <p:cNvPicPr/>
          <p:nvPr/>
        </p:nvPicPr>
        <p:blipFill>
          <a:blip r:embed="rId2" cstate="print"/>
          <a:srcRect l="4959" r="7920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05200" y="304800"/>
            <a:ext cx="54986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35</Words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X-PRO</cp:lastModifiedBy>
  <cp:revision>20</cp:revision>
  <dcterms:modified xsi:type="dcterms:W3CDTF">2020-04-23T09:34:32Z</dcterms:modified>
</cp:coreProperties>
</file>