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61" r:id="rId2"/>
    <p:sldId id="262" r:id="rId3"/>
    <p:sldId id="263" r:id="rId4"/>
    <p:sldId id="271" r:id="rId5"/>
    <p:sldId id="272" r:id="rId6"/>
    <p:sldId id="273" r:id="rId7"/>
    <p:sldId id="281" r:id="rId8"/>
    <p:sldId id="282" r:id="rId9"/>
    <p:sldId id="267" r:id="rId10"/>
    <p:sldId id="275" r:id="rId11"/>
    <p:sldId id="276" r:id="rId12"/>
    <p:sldId id="277" r:id="rId13"/>
    <p:sldId id="278" r:id="rId14"/>
    <p:sldId id="264" r:id="rId15"/>
    <p:sldId id="265" r:id="rId16"/>
    <p:sldId id="269" r:id="rId17"/>
    <p:sldId id="274" r:id="rId18"/>
    <p:sldId id="279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B6"/>
    <a:srgbClr val="F9D600"/>
    <a:srgbClr val="97000B"/>
    <a:srgbClr val="324057"/>
    <a:srgbClr val="007CCE"/>
    <a:srgbClr val="2A1255"/>
    <a:srgbClr val="A58C51"/>
    <a:srgbClr val="213969"/>
    <a:srgbClr val="332319"/>
    <a:srgbClr val="173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7C393-605C-4BF7-8A88-36F1F9B3A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929" y="3859428"/>
            <a:ext cx="4426227" cy="1713947"/>
          </a:xfrm>
        </p:spPr>
        <p:txBody>
          <a:bodyPr>
            <a:normAutofit fontScale="90000"/>
          </a:bodyPr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и его покорители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316CFA-FC6A-4EF7-9AA5-BBD2CADFE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5144053"/>
            <a:ext cx="4585254" cy="1713947"/>
          </a:xfrm>
        </p:spPr>
        <p:txBody>
          <a:bodyPr/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подготовительной группы МБДОУ «УНДС №1 «Петушок»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Юрова Анастасия Владимировна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3D9E8A-4355-43A8-9D2F-A22E93054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" y="0"/>
            <a:ext cx="8786193" cy="385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047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11105AE-BFE6-4A9F-B6A9-948B6882B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746" y="246529"/>
            <a:ext cx="7869891" cy="19632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покорители космоса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B0233-6B67-4949-BC80-D62841F66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6" y="1956138"/>
            <a:ext cx="7681507" cy="490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9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FF2BA6-9585-4C05-803C-8BD450139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391" y="114007"/>
            <a:ext cx="8282609" cy="26159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в мире живое существо, причем не одно, а сразу два, которые полетели в ракете,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собаки Цыган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полет произошел 22 июля 1951 года. Полет продолжался всего лишь несколько минут. Отсек с собаками благополучно приземлился на парашюте, собаки чувствовали себя нормально.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A9F758-0E55-4B2F-9965-A1062280E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34" y="2511201"/>
            <a:ext cx="5795732" cy="434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573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57DE7B-18EF-4775-8D4A-02729F38E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502" y="140512"/>
            <a:ext cx="7869891" cy="163528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Но, первая настоящая собака-космонавт - это Лайка. Именно она совершила действительно космический полет 1 сентября 1957 года и первая из живых существ облетела Землю. К сожалению, для нее  не было предусмотрено никакого спускаемого аппарата, поэтому Лайка погибла в космосе.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FE95CC-3A76-432B-961C-20D9DBFB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6" y="1709439"/>
            <a:ext cx="6864747" cy="514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999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32D276D-6D3B-49E6-857A-4B5F008D2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520" y="193519"/>
            <a:ext cx="7888941" cy="142324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и Стрелка — советские собаки-космонавты, совершившие космический полёт на корабле «Спутник-5» 19 августа 1960 года. Они были первыми живыми существами, благополучно вернувшимися с орбиты.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582D81-CD73-4B82-A86D-DECB4704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62" y="1616767"/>
            <a:ext cx="6957390" cy="524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772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041948-A8AE-483A-A990-E6E69C95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024" y="140512"/>
            <a:ext cx="7869891" cy="15822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апреля 1961 года гражданин Советского Союза старший лейтенант Юрий Алексеевич Гагарин на космическом корабле «Восток» впервые в мире совершил орбитальный облет Земли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F422B-BFD0-47F6-B3C3-FE1A7898D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84" y="2398644"/>
            <a:ext cx="5267669" cy="375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58AA64-F8A3-4C97-806C-46315C85E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6570" r="4393" b="7054"/>
          <a:stretch/>
        </p:blipFill>
        <p:spPr>
          <a:xfrm>
            <a:off x="-125826" y="1543879"/>
            <a:ext cx="4113391" cy="531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073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1BB3250-A830-496D-ACCD-341DA7A9F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73033"/>
            <a:ext cx="8229600" cy="91966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Архипович Леонов –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космонавт, впервые вышедший в открытый космос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9B7393-7000-4958-AB52-34794DE5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2470"/>
            <a:ext cx="5126936" cy="410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8260B-6D54-4D92-A1DE-0B1A168FD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17" y="1224169"/>
            <a:ext cx="5061714" cy="3400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774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49235A4-218C-41A3-8625-BCA67594B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51" y="114008"/>
            <a:ext cx="7869891" cy="10521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Николаевна Терешкова –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женщина – космонавт нашей страны.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5560FB-8A64-4FDE-B3C3-20EF93E9A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05" y="1022430"/>
            <a:ext cx="4016817" cy="583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526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C97B07-91A8-4D91-9FB3-B6D9D17F4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520" y="127259"/>
            <a:ext cx="7869891" cy="126421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Нил Армстронг -военно-морской лётчик США, первый человек, ступивший на Луну 20 июля 1969 года.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B71A3F-0A89-4C7A-A7E7-0349C056D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9"/>
          <a:stretch/>
        </p:blipFill>
        <p:spPr>
          <a:xfrm>
            <a:off x="4486469" y="1273243"/>
            <a:ext cx="4657531" cy="3391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07E6F7-2CAF-4C3E-8344-3E2FEA026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922"/>
            <a:ext cx="5287617" cy="3525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6047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AEBE71-0B85-45B3-AC32-5BCBE2F8F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259" y="246529"/>
            <a:ext cx="8061219" cy="99917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Гагарина в космос летали другие живые существа: обезьяны, собаки, кошки, черепахи и др.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73A6F-DCB1-4343-94A8-A814D3CD7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3" y="1244931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C3E619-216D-4565-AB14-07976C384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5" r="23797" b="15616"/>
          <a:stretch/>
        </p:blipFill>
        <p:spPr>
          <a:xfrm>
            <a:off x="595493" y="4147930"/>
            <a:ext cx="3381014" cy="2710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B9596B-2185-4F20-BE1C-F4DBFB146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07" y="4292158"/>
            <a:ext cx="3851082" cy="256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591797-3344-42F7-94F4-D30DDE985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33" y="1100861"/>
            <a:ext cx="3523215" cy="352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904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A3A241-4B78-4FF7-8BD6-695E9DC52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6" y="392303"/>
            <a:ext cx="8627164" cy="10124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ECE65C-B6AD-45F1-8EDF-1703B45ED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734"/>
            <a:ext cx="9144000" cy="543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256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109DC77-A90C-4624-A49D-0A8E6BB7B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529" y="220025"/>
            <a:ext cx="7869891" cy="13702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12 апреля в России отмечается День Космонавтики, установленный в 1962 году в честь первого в мире полета человека в космос.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B1CBC0-4C5B-4E86-928B-66EEE70E4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87" y="1404583"/>
            <a:ext cx="5703404" cy="545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537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9D89E3D-A5A7-4C70-81F0-85039B04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68" y="0"/>
            <a:ext cx="7886700" cy="2226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в состав Солнечной системы входит восемь планет.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по порядку удаленности от Солнца: Меркурий, Венера, Земля, Марс, Юпитер, Сатурн, Уран и Нептун.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B888F4-38B9-4F0B-AF3A-06C05DE1F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9" y="2080767"/>
            <a:ext cx="7328452" cy="477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0555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B4BBC-313F-4585-8F5D-BDE52ABB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410819"/>
            <a:ext cx="4412973" cy="12192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большая планета - Юпитер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079F08-91FD-4D76-9212-B6A47CE4FD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0720" y="555005"/>
            <a:ext cx="4257263" cy="93082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маленькая планета- Меркурий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B717FA-6CD5-44E3-B14A-AD7D90E11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9294"/>
          <a:stretch/>
        </p:blipFill>
        <p:spPr>
          <a:xfrm>
            <a:off x="-142199" y="2001078"/>
            <a:ext cx="4922919" cy="4671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1F6E4F-80E1-437F-A7CB-7415CD865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3" r="22734"/>
          <a:stretch/>
        </p:blipFill>
        <p:spPr>
          <a:xfrm>
            <a:off x="4592377" y="2001078"/>
            <a:ext cx="4677689" cy="4671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2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F83EC68-8DD5-4484-8410-6F5A712E2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267" y="395945"/>
            <a:ext cx="3886200" cy="12091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– это третья по удаленности от Солнца планета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79D8B2-9251-4105-88AD-17905067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1251" y="395945"/>
            <a:ext cx="3886200" cy="12091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Луна- естественный спутник Земли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C39E89-D2A9-447C-BE39-21891315F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05068"/>
            <a:ext cx="4556737" cy="455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BE2081-066F-42AF-BAFD-2B542A4A8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11024" r="28666" b="16661"/>
          <a:stretch/>
        </p:blipFill>
        <p:spPr>
          <a:xfrm>
            <a:off x="4465983" y="1605068"/>
            <a:ext cx="4678018" cy="455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025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69CE13-5188-4CED-9B39-39C144447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88" y="494057"/>
            <a:ext cx="4289563" cy="1354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Звезда - это шарообразное скопление газов, они способны излучать свет.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C90196-9B17-41E8-A2D2-918AD40CD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494057"/>
            <a:ext cx="4346712" cy="16326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мы можем наблюдать самую большую звезду нашей системы - Солнце.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ED73FF-01FC-4BF1-9BC0-000999BD0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23200" r="32609" b="17187"/>
          <a:stretch/>
        </p:blipFill>
        <p:spPr>
          <a:xfrm>
            <a:off x="119268" y="2077692"/>
            <a:ext cx="4007949" cy="428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16950C-F69E-4D6A-8B0D-E52748586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r="18836"/>
          <a:stretch/>
        </p:blipFill>
        <p:spPr>
          <a:xfrm>
            <a:off x="4214192" y="2077693"/>
            <a:ext cx="481054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82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9F911-E9CF-4092-8FDC-453DCCDE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Малые космические тела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752EF-58D7-4EA5-8501-81ADFEC03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633" y="1123259"/>
            <a:ext cx="3886200" cy="19114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Кометы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ярких комет с приближением к Солнцу образуется «хвост» — слабая светящаяся полоса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2F23BA-1498-454B-8847-AAE99DC75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5167" y="1123258"/>
            <a:ext cx="3886200" cy="19114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Астероиды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«мелкие» камешки, размеры которых в отдельных случаях могут превышать автомобиль.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027A55-2D11-4E56-9C47-0329D9249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" y="3034747"/>
            <a:ext cx="4463891" cy="296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0C840E-A35A-47B7-BC94-AD785F72A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99" y="3034747"/>
            <a:ext cx="3957984" cy="296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0780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B4F9CAF-FE7E-4363-8D7B-502D5A730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633" y="169103"/>
            <a:ext cx="3886200" cy="18849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Метеориты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-тело космического происхождения, упавшее на поверхность крупного небесного объекта.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DC735F-27D2-47E1-86EB-53CCA1FA6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35364"/>
            <a:ext cx="3886200" cy="175246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Косми́ческая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пыль —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пыль, которая находится в космосе или попадает на Землю из космоса.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5F0EB7-5E7A-4A87-AAB3-0C97953A1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/>
          <a:stretch/>
        </p:blipFill>
        <p:spPr>
          <a:xfrm>
            <a:off x="0" y="2110927"/>
            <a:ext cx="4697737" cy="365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08AC85-468D-4648-A80A-2D72454BA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10927"/>
            <a:ext cx="4464510" cy="365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19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13F4BB9-C52D-4C73-902A-95DB1C12E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033" y="246529"/>
            <a:ext cx="7869891" cy="93291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всегда был и остается сегодня одной из наиболее волнующих человечество загадок.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320612-A9EC-4BE1-928F-CDE414318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7"/>
            <a:ext cx="9144000" cy="528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76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</TotalTime>
  <Words>399</Words>
  <Application>Microsoft Office PowerPoint</Application>
  <PresentationFormat>Экран (4:3)</PresentationFormat>
  <Paragraphs>35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Космос и его покорители</vt:lpstr>
      <vt:lpstr>Презентация PowerPoint</vt:lpstr>
      <vt:lpstr>На данный момент в состав Солнечной системы входит восемь планет. Планеты по порядку удаленности от Солнца: Меркурий, Венера, Земля, Марс, Юпитер, Сатурн, Уран и Нептун.</vt:lpstr>
      <vt:lpstr>Самая большая планета - Юпитер</vt:lpstr>
      <vt:lpstr>Презентация PowerPoint</vt:lpstr>
      <vt:lpstr>Презентация PowerPoint</vt:lpstr>
      <vt:lpstr>Малые космические тела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Пользователь Windows</cp:lastModifiedBy>
  <cp:revision>98</cp:revision>
  <dcterms:created xsi:type="dcterms:W3CDTF">2016-11-18T14:12:19Z</dcterms:created>
  <dcterms:modified xsi:type="dcterms:W3CDTF">2020-04-09T02:10:11Z</dcterms:modified>
</cp:coreProperties>
</file>