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2" r:id="rId5"/>
    <p:sldId id="261" r:id="rId6"/>
    <p:sldId id="256" r:id="rId7"/>
    <p:sldId id="265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99" autoAdjust="0"/>
  </p:normalViewPr>
  <p:slideViewPr>
    <p:cSldViewPr>
      <p:cViewPr>
        <p:scale>
          <a:sx n="60" d="100"/>
          <a:sy n="60" d="100"/>
        </p:scale>
        <p:origin x="-2178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28-03-2020_13-38-44\Cs5ualCDU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8-03-2020_13-38-44\zvzhXEi_l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28-03-2020_13-38-44\wd6-TCa5r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28-03-2020_13-38-44\FYOVeQ9WZ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28-03-2020_13-38-44\vdE0VRcoJ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28-03-2020_13-38-44\vzlA9vvVh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28-03-2020_13-38-44\5GaCTUuKA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28-03-2020_13-38-44\DIWm4TDCn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-571500"/>
            <a:ext cx="7267576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2020-04-30T02:33:46Z</dcterms:modified>
</cp:coreProperties>
</file>