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46" d="100"/>
          <a:sy n="46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9FC50D-0B9B-4AA6-9202-82A053CA1E9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205A62-67D8-444F-B67F-5400E8DF4D4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43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C50D-0B9B-4AA6-9202-82A053CA1E9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5A62-67D8-444F-B67F-5400E8DF4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40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C50D-0B9B-4AA6-9202-82A053CA1E9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5A62-67D8-444F-B67F-5400E8DF4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60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C50D-0B9B-4AA6-9202-82A053CA1E9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5A62-67D8-444F-B67F-5400E8DF4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66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C50D-0B9B-4AA6-9202-82A053CA1E9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5A62-67D8-444F-B67F-5400E8DF4D4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C50D-0B9B-4AA6-9202-82A053CA1E9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5A62-67D8-444F-B67F-5400E8DF4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75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C50D-0B9B-4AA6-9202-82A053CA1E9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5A62-67D8-444F-B67F-5400E8DF4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C50D-0B9B-4AA6-9202-82A053CA1E9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5A62-67D8-444F-B67F-5400E8DF4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81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C50D-0B9B-4AA6-9202-82A053CA1E9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5A62-67D8-444F-B67F-5400E8DF4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3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C50D-0B9B-4AA6-9202-82A053CA1E9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5A62-67D8-444F-B67F-5400E8DF4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6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C50D-0B9B-4AA6-9202-82A053CA1E9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5A62-67D8-444F-B67F-5400E8DF4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3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59FC50D-0B9B-4AA6-9202-82A053CA1E9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2205A62-67D8-444F-B67F-5400E8DF4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52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«Березки»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Старшая группа «Волшебный сад»</a:t>
            </a:r>
          </a:p>
          <a:p>
            <a:pPr algn="r"/>
            <a:r>
              <a:rPr lang="ru-RU" dirty="0" smtClean="0"/>
              <a:t>Подготовила: </a:t>
            </a:r>
            <a:r>
              <a:rPr lang="ru-RU" dirty="0" err="1" smtClean="0"/>
              <a:t>Стручкова</a:t>
            </a:r>
            <a:r>
              <a:rPr lang="ru-RU" dirty="0" smtClean="0"/>
              <a:t> А. 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0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8410" y="1497842"/>
            <a:ext cx="9872871" cy="4038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dirty="0"/>
              <a:t>Это дерево — символ России,</a:t>
            </a:r>
          </a:p>
          <a:p>
            <a:pPr marL="45720" indent="0" algn="ctr">
              <a:buNone/>
            </a:pPr>
            <a:r>
              <a:rPr lang="ru-RU" sz="4400" dirty="0" smtClean="0"/>
              <a:t>От </a:t>
            </a:r>
            <a:r>
              <a:rPr lang="ru-RU" sz="4400" dirty="0"/>
              <a:t>него исходит нежный свет,</a:t>
            </a:r>
          </a:p>
          <a:p>
            <a:pPr marL="45720" indent="0" algn="ctr">
              <a:buNone/>
            </a:pPr>
            <a:r>
              <a:rPr lang="ru-RU" sz="4400" dirty="0" smtClean="0"/>
              <a:t>Делится </a:t>
            </a:r>
            <a:r>
              <a:rPr lang="ru-RU" sz="4400" dirty="0"/>
              <a:t>своей целебной силой,</a:t>
            </a:r>
          </a:p>
          <a:p>
            <a:pPr marL="45720" indent="0" algn="ctr">
              <a:buNone/>
            </a:pPr>
            <a:r>
              <a:rPr lang="ru-RU" sz="4400" dirty="0" smtClean="0"/>
              <a:t>И </a:t>
            </a:r>
            <a:r>
              <a:rPr lang="ru-RU" sz="4400" dirty="0"/>
              <a:t>роднее дерева нам нет</a:t>
            </a:r>
            <a:r>
              <a:rPr lang="ru-RU" sz="4400" dirty="0" smtClean="0"/>
              <a:t>.</a:t>
            </a:r>
          </a:p>
          <a:p>
            <a:pPr marL="45720" indent="0" algn="ctr">
              <a:buNone/>
            </a:pPr>
            <a:r>
              <a:rPr lang="ru-RU" sz="4400" dirty="0" smtClean="0"/>
              <a:t>(береза)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073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721" y="609600"/>
            <a:ext cx="6274331" cy="3921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181" y="1965960"/>
            <a:ext cx="6458121" cy="4213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39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45" y="2179403"/>
            <a:ext cx="9875520" cy="135636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А в давние времена русский народ сложил о березе много поговорок и пословиц.</a:t>
            </a:r>
            <a:br>
              <a:rPr lang="ru-RU" sz="2800" dirty="0"/>
            </a:br>
            <a:r>
              <a:rPr lang="ru-RU" sz="2800" dirty="0" smtClean="0">
                <a:solidFill>
                  <a:srgbClr val="00B050"/>
                </a:solidFill>
              </a:rPr>
              <a:t>Береза </a:t>
            </a:r>
            <a:r>
              <a:rPr lang="ru-RU" sz="2800" dirty="0">
                <a:solidFill>
                  <a:srgbClr val="00B050"/>
                </a:solidFill>
              </a:rPr>
              <a:t>– зимой согревает, а летом – освежает.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Как </a:t>
            </a:r>
            <a:r>
              <a:rPr lang="ru-RU" sz="2800" dirty="0"/>
              <a:t>вы понимаете смысл этой пословицы?</a:t>
            </a:r>
            <a:br>
              <a:rPr lang="ru-RU" sz="2800" dirty="0"/>
            </a:br>
            <a:r>
              <a:rPr lang="ru-RU" sz="2800" i="1" dirty="0" smtClean="0"/>
              <a:t>А </a:t>
            </a:r>
            <a:r>
              <a:rPr lang="ru-RU" sz="2800" i="1" dirty="0"/>
              <a:t>еще из березы делали веники для бани и считается. что березовый веник самый полезный, с его помощью исцеляются разные болезни. Из коры березы – БЕРЕСТЫ плели лапти, делали корзины. И русский народ так любил березку, что даже придумал ей свой праздник – Семик. В этот день девушки и парни приходили к березке, заплетали в ее ветви ленты, пели и водили хороводы вокруг березки, просили у нее счастья и хорошего урожая.</a:t>
            </a:r>
          </a:p>
        </p:txBody>
      </p:sp>
    </p:spTree>
    <p:extLst>
      <p:ext uri="{BB962C8B-B14F-4D97-AF65-F5344CB8AC3E}">
        <p14:creationId xmlns:p14="http://schemas.microsoft.com/office/powerpoint/2010/main" val="297049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678" y="482370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Практическая работа</a:t>
            </a:r>
            <a:br>
              <a:rPr lang="ru-RU" dirty="0" smtClean="0"/>
            </a:br>
            <a:r>
              <a:rPr lang="ru-RU" dirty="0" smtClean="0"/>
              <a:t>«Березка» в технике «</a:t>
            </a:r>
            <a:r>
              <a:rPr lang="ru-RU" dirty="0" err="1" smtClean="0"/>
              <a:t>пластилинография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0" r="24180" b="2977"/>
          <a:stretch/>
        </p:blipFill>
        <p:spPr>
          <a:xfrm rot="20890252">
            <a:off x="915802" y="2117528"/>
            <a:ext cx="2781836" cy="3918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1" t="2629" r="28357" b="4788"/>
          <a:stretch/>
        </p:blipFill>
        <p:spPr>
          <a:xfrm rot="20919304">
            <a:off x="4065115" y="2049206"/>
            <a:ext cx="2910469" cy="4146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4" t="3193" r="24555"/>
          <a:stretch/>
        </p:blipFill>
        <p:spPr>
          <a:xfrm rot="20868853">
            <a:off x="7388301" y="2040821"/>
            <a:ext cx="3055573" cy="4280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7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7" t="3533" r="28246" b="4604"/>
          <a:stretch/>
        </p:blipFill>
        <p:spPr>
          <a:xfrm rot="10339190">
            <a:off x="614068" y="617996"/>
            <a:ext cx="3714129" cy="5034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1" t="1690" r="25962" b="4225"/>
          <a:stretch/>
        </p:blipFill>
        <p:spPr>
          <a:xfrm>
            <a:off x="3468091" y="1137722"/>
            <a:ext cx="3747956" cy="5172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9" t="6949" r="29343" b="3286"/>
          <a:stretch/>
        </p:blipFill>
        <p:spPr>
          <a:xfrm rot="308440">
            <a:off x="7070614" y="425790"/>
            <a:ext cx="4500825" cy="5894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402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0" t="2312" r="28484"/>
          <a:stretch/>
        </p:blipFill>
        <p:spPr>
          <a:xfrm>
            <a:off x="1828799" y="467402"/>
            <a:ext cx="4043967" cy="5899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6" t="4881" r="27934"/>
          <a:stretch/>
        </p:blipFill>
        <p:spPr>
          <a:xfrm>
            <a:off x="6375042" y="467402"/>
            <a:ext cx="4194121" cy="5984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53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9" t="-239" r="25853"/>
          <a:stretch/>
        </p:blipFill>
        <p:spPr>
          <a:xfrm>
            <a:off x="3953814" y="399245"/>
            <a:ext cx="3902299" cy="5897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09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31</TotalTime>
  <Words>58</Words>
  <Application>Microsoft Office PowerPoint</Application>
  <PresentationFormat>Широкоэкранный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Corbel</vt:lpstr>
      <vt:lpstr>Базис</vt:lpstr>
      <vt:lpstr>«Березки»</vt:lpstr>
      <vt:lpstr>Презентация PowerPoint</vt:lpstr>
      <vt:lpstr>Презентация PowerPoint</vt:lpstr>
      <vt:lpstr>А в давние времена русский народ сложил о березе много поговорок и пословиц. Береза – зимой согревает, а летом – освежает. Как вы понимаете смысл этой пословицы? А еще из березы делали веники для бани и считается. что березовый веник самый полезный, с его помощью исцеляются разные болезни. Из коры березы – БЕРЕСТЫ плели лапти, делали корзины. И русский народ так любил березку, что даже придумал ей свой праздник – Семик. В этот день девушки и парни приходили к березке, заплетали в ее ветви ленты, пели и водили хороводы вокруг березки, просили у нее счастья и хорошего урожая.</vt:lpstr>
      <vt:lpstr>Практическая работа «Березка» в технике «пластилинография»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«Березки»</dc:title>
  <dc:creator>Пользователь Windows</dc:creator>
  <cp:lastModifiedBy>Пользователь Windows</cp:lastModifiedBy>
  <cp:revision>6</cp:revision>
  <dcterms:created xsi:type="dcterms:W3CDTF">2020-04-22T09:10:44Z</dcterms:created>
  <dcterms:modified xsi:type="dcterms:W3CDTF">2020-04-24T06:30:10Z</dcterms:modified>
</cp:coreProperties>
</file>