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52832-79B6-4A52-BAB4-F5AEC09A277F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09F43-C3BD-4216-A65C-B82214407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19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09F43-C3BD-4216-A65C-B822144075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5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4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28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274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52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2013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23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653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5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07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1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15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5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23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2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3C48E-E19F-40D6-8FDD-259EF1CC9370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3A270A-419A-4942-8BC8-EF6706F1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2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Аппликация </a:t>
            </a:r>
            <a:br>
              <a:rPr lang="ru-RU" dirty="0" smtClean="0"/>
            </a:br>
            <a:r>
              <a:rPr lang="ru-RU" dirty="0" smtClean="0"/>
              <a:t>«Береги воду!»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Старшая группа «Волшебный сад»</a:t>
            </a:r>
          </a:p>
          <a:p>
            <a:r>
              <a:rPr lang="ru-RU" dirty="0" smtClean="0"/>
              <a:t>Подготовила: </a:t>
            </a:r>
            <a:r>
              <a:rPr lang="ru-RU" dirty="0" err="1" smtClean="0"/>
              <a:t>Стручкова</a:t>
            </a:r>
            <a:r>
              <a:rPr lang="ru-RU" dirty="0" smtClean="0"/>
              <a:t> А. 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7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8525" y="395783"/>
            <a:ext cx="5799604" cy="434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69" y="1061112"/>
            <a:ext cx="7401636" cy="555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3188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995" y="366551"/>
            <a:ext cx="8276983" cy="620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9103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35" y="322997"/>
            <a:ext cx="7617507" cy="409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Необходимые материалы: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46196" y="1019032"/>
            <a:ext cx="7448645" cy="5586484"/>
          </a:xfrm>
        </p:spPr>
      </p:pic>
    </p:spTree>
    <p:extLst>
      <p:ext uri="{BB962C8B-B14F-4D97-AF65-F5344CB8AC3E}">
        <p14:creationId xmlns:p14="http://schemas.microsoft.com/office/powerpoint/2010/main" val="53870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10" y="172872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818" y="450375"/>
            <a:ext cx="5945180" cy="4458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04228" y="1771175"/>
            <a:ext cx="6371024" cy="4778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446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059" y="236253"/>
            <a:ext cx="5981162" cy="448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15853" y="1796708"/>
            <a:ext cx="6444049" cy="483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91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1229" y="249900"/>
            <a:ext cx="5817389" cy="436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91002" y="1644510"/>
            <a:ext cx="6631544" cy="4973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7824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902" y="391236"/>
            <a:ext cx="8596668" cy="13208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7901" y="391235"/>
            <a:ext cx="6119250" cy="4589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04430" y="1712036"/>
            <a:ext cx="6459940" cy="4844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745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820" y="304491"/>
            <a:ext cx="5635418" cy="422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49838" y="2308605"/>
            <a:ext cx="5572836" cy="4179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79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2173" y="331787"/>
            <a:ext cx="6209695" cy="465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49839" y="1617259"/>
            <a:ext cx="6787486" cy="5090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223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9341" y="222605"/>
            <a:ext cx="6454284" cy="4840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67818" y="1459944"/>
            <a:ext cx="6960325" cy="522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422799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18</Words>
  <Application>Microsoft Office PowerPoint</Application>
  <PresentationFormat>Широкоэкранный</PresentationFormat>
  <Paragraphs>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Грань</vt:lpstr>
      <vt:lpstr>Аппликация  «Береги воду!»</vt:lpstr>
      <vt:lpstr>Необходимые материалы: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 «Береги воду!»</dc:title>
  <dc:creator>Пользователь Windows</dc:creator>
  <cp:lastModifiedBy>Пользователь Windows</cp:lastModifiedBy>
  <cp:revision>2</cp:revision>
  <dcterms:created xsi:type="dcterms:W3CDTF">2020-03-19T01:12:30Z</dcterms:created>
  <dcterms:modified xsi:type="dcterms:W3CDTF">2020-03-19T01:22:54Z</dcterms:modified>
</cp:coreProperties>
</file>