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32" autoAdjust="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382000" cy="1447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«Усть-Нерский детский сад общеразвивающего вида с приоритетным осуществлением деятельности по художественно-эстетическому развитию детей №1 «Петушок»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G:\Новая папка (3)\CSC_0445.JPG"/>
          <p:cNvPicPr>
            <a:picLocks noChangeAspect="1" noChangeArrowheads="1"/>
          </p:cNvPicPr>
          <p:nvPr/>
        </p:nvPicPr>
        <p:blipFill>
          <a:blip r:embed="rId2" cstate="print"/>
          <a:srcRect l="16483" t="21167" r="10257"/>
          <a:stretch>
            <a:fillRect/>
          </a:stretch>
        </p:blipFill>
        <p:spPr bwMode="auto">
          <a:xfrm>
            <a:off x="304800" y="1752600"/>
            <a:ext cx="8534400" cy="473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5048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cap="none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родитель  хочет знать, чем занимается его ребёнок в детском саду, интересна ли его жизнь. Показать, как же протекает жизнь детей в стенах детского сада, и было главной задачей дня открытых дверей. </a:t>
            </a:r>
            <a:br>
              <a:rPr lang="ru-RU" sz="2200" cap="none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установление доверительных отношений между родителями и педагогами ДОУ, определение задач совместного воспитания детей     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1828800"/>
            <a:ext cx="518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СПЕШИТЕ, СПЕШИТЕ, СПЕШИТЕ СКОРЕЙ!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 ДЛЯ ВАС ДЕНЬ ОТКРЫТЫХ ДВЕРЕЙ!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К НАМ ПРИХОДИТЕ, НА НАС ПОГЛЯДИТЕ,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СОБОЙ ПРИВЕСТИ НЕ ЗАБУДЬТЕ ДРУЗЕЙ!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БУДЕМ ДЛЯ ВАС ДЕТСКИЙ САД ПРЕДСТАВЛЯТЬ!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ПОКАЖЕМ, КАК МОЖЕМ УЧИТЬ И ИГРАТЬ.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ОТКРОЕМ ВАМ ДВЕРИ И СЕРДЦЕ В ПРИДАЧУ,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ПОВЕРЬТЕ, ОБЩЕНИЕ БУДЕТ УДАЧНЫМ!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5334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dirty="0" smtClean="0">
                <a:solidFill>
                  <a:srgbClr val="7030A0"/>
                </a:solidFill>
              </a:rPr>
              <a:t>«УТРО ДОБРЫХ ВСТРЕЧ» </a:t>
            </a:r>
            <a:r>
              <a:rPr lang="ru-RU" sz="2400" dirty="0" smtClean="0">
                <a:solidFill>
                  <a:srgbClr val="7030A0"/>
                </a:solidFill>
              </a:rPr>
              <a:t>                         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7" name="Picture 3" descr="C:\Documents and Settings\Admin\Рабочий стол\ДЕНЬ ОТК ДВ\отчет\IMG_9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" y="1600200"/>
            <a:ext cx="3657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ДЕНЬ ОТК ДВ\отчет\IMG_9156.JPG"/>
          <p:cNvPicPr>
            <a:picLocks noChangeAspect="1" noChangeArrowheads="1"/>
          </p:cNvPicPr>
          <p:nvPr/>
        </p:nvPicPr>
        <p:blipFill>
          <a:blip r:embed="rId3" cstate="print"/>
          <a:srcRect l="6349" t="20000" r="7937" b="7500"/>
          <a:stretch>
            <a:fillRect/>
          </a:stretch>
        </p:blipFill>
        <p:spPr bwMode="auto">
          <a:xfrm rot="5400000" flipH="1">
            <a:off x="2781300" y="3009900"/>
            <a:ext cx="4114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Admin\Рабочий стол\ДЕНЬ ОТК ДВ\отчет\IMG_9158.JPG"/>
          <p:cNvPicPr>
            <a:picLocks noChangeAspect="1" noChangeArrowheads="1"/>
          </p:cNvPicPr>
          <p:nvPr/>
        </p:nvPicPr>
        <p:blipFill>
          <a:blip r:embed="rId4" cstate="print"/>
          <a:srcRect b="14145"/>
          <a:stretch>
            <a:fillRect/>
          </a:stretch>
        </p:blipFill>
        <p:spPr bwMode="auto">
          <a:xfrm rot="10800000" flipV="1">
            <a:off x="5943600" y="1524000"/>
            <a:ext cx="2895600" cy="321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86200" y="6324600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Журнал регистрации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47244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«Доброе утро, Детский сад!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48006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 зарядку по-порядку!»                                                          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родителей и гостей ДЕТСКИЙ САД «ПЕТУШОК» 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Широко Открыл двери для посещения в течение всего дня.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ДЕНЬ ОТК ДВ\отчет\DSC_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1812">
            <a:off x="175695" y="1541789"/>
            <a:ext cx="2550376" cy="194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ДЕНЬ ОТК ДВ\отчет\IMG_9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90680" flipH="1" flipV="1">
            <a:off x="6709107" y="1422977"/>
            <a:ext cx="2086339" cy="182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dmin\Рабочий стол\ДЕНЬ ОТК ДВ\отчет\IMG_9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0276" flipH="1">
            <a:off x="252518" y="4530502"/>
            <a:ext cx="2371793" cy="201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Admin\Рабочий стол\ДЕНЬ ОТК ДВ\отчет\IMG_9296.JPG"/>
          <p:cNvPicPr>
            <a:picLocks noChangeAspect="1" noChangeArrowheads="1"/>
          </p:cNvPicPr>
          <p:nvPr/>
        </p:nvPicPr>
        <p:blipFill>
          <a:blip r:embed="rId5" cstate="print"/>
          <a:srcRect r="27778"/>
          <a:stretch>
            <a:fillRect/>
          </a:stretch>
        </p:blipFill>
        <p:spPr bwMode="auto">
          <a:xfrm flipH="1">
            <a:off x="2971800" y="1143000"/>
            <a:ext cx="1600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Admin\Рабочий стол\ДЕНЬ ОТК ДВ\отчет\IMG_9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29000" y="45720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Documents and Settings\Admin\Рабочий стол\ДЕНЬ ОТК ДВ\отчет\IMG_9302.JPG"/>
          <p:cNvPicPr>
            <a:picLocks noChangeAspect="1" noChangeArrowheads="1"/>
          </p:cNvPicPr>
          <p:nvPr/>
        </p:nvPicPr>
        <p:blipFill>
          <a:blip r:embed="rId7" cstate="print"/>
          <a:srcRect r="14777"/>
          <a:stretch>
            <a:fillRect/>
          </a:stretch>
        </p:blipFill>
        <p:spPr bwMode="auto">
          <a:xfrm rot="397919">
            <a:off x="4601279" y="1342620"/>
            <a:ext cx="1947502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Admin\Рабочий стол\ДЕНЬ ОТК ДВ\отчет\IMG_92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38322">
            <a:off x="5815095" y="4896071"/>
            <a:ext cx="2171700" cy="182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Documents and Settings\Admin\Рабочий стол\ДЕНЬ ОТК ДВ\отчет\IMG_92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473582" flipV="1">
            <a:off x="1908963" y="2868569"/>
            <a:ext cx="2731194" cy="182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Picture 15" descr="C:\Documents and Settings\Admin\Рабочий стол\ДЕНЬ ОТК ДВ\отчет\IMG_9213.JPG"/>
          <p:cNvPicPr>
            <a:picLocks noChangeAspect="1" noChangeArrowheads="1"/>
          </p:cNvPicPr>
          <p:nvPr/>
        </p:nvPicPr>
        <p:blipFill>
          <a:blip r:embed="rId10" cstate="print"/>
          <a:srcRect l="10259"/>
          <a:stretch>
            <a:fillRect/>
          </a:stretch>
        </p:blipFill>
        <p:spPr bwMode="auto">
          <a:xfrm rot="12422248" flipH="1" flipV="1">
            <a:off x="6973812" y="3640229"/>
            <a:ext cx="1947752" cy="144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 rot="20692728">
            <a:off x="231404" y="3199500"/>
            <a:ext cx="2620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 «Пчелки»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32751">
            <a:off x="471739" y="6196503"/>
            <a:ext cx="273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«Волшебный сад»                                                          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119569">
            <a:off x="6031916" y="3012776"/>
            <a:ext cx="2723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 «Ягодки»                                                         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3600" y="4343400"/>
            <a:ext cx="3072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«Метеорчики»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ДЕНЬ ОТК ДВ\отчет\IMG_9181.JPG"/>
          <p:cNvPicPr>
            <a:picLocks noChangeAspect="1" noChangeArrowheads="1"/>
          </p:cNvPicPr>
          <p:nvPr/>
        </p:nvPicPr>
        <p:blipFill>
          <a:blip r:embed="rId11" cstate="print"/>
          <a:srcRect l="6667" t="5000" r="10000"/>
          <a:stretch>
            <a:fillRect/>
          </a:stretch>
        </p:blipFill>
        <p:spPr bwMode="auto">
          <a:xfrm rot="735733" flipH="1">
            <a:off x="4779153" y="2862679"/>
            <a:ext cx="199819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 rot="745599">
            <a:off x="3907443" y="4109753"/>
            <a:ext cx="3557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«Чиполлино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ДЕНЬ ОТК ДВ\отчет\IMG_9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68463" flipH="1" flipV="1">
            <a:off x="-298583" y="2508142"/>
            <a:ext cx="379797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981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6" name="Picture 4" descr="C:\Documents and Settings\Admin\Рабочий стол\ДЕНЬ ОТК ДВ\отчет\IMG_9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6352" flipH="1">
            <a:off x="5443619" y="2427256"/>
            <a:ext cx="3760174" cy="206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Admin\Рабочий стол\ДЕНЬ ОТК ДВ\отчет\IMG_9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90850" y="173355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Рабочий стол\ДЕНЬ ОТК ДВ\отчет\IMG_9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43200" y="4343400"/>
            <a:ext cx="3733800" cy="22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3400" y="457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6477000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замечательные грибочки получились у детей средней группы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ДЕНЬ ОТК ДВ\отчет\IMG_9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1447800"/>
            <a:ext cx="3352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ДЕНЬ ОТК ДВ\отчет\IMG_9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276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dmin\Рабочий стол\ДЕНЬ ОТК ДВ\отчет\IMG_9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86200"/>
            <a:ext cx="3276600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Admin\Рабочий стол\ДЕНЬ ОТК ДВ\отчет\IMG_9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05400" y="1447800"/>
            <a:ext cx="3200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53000" y="3505200"/>
            <a:ext cx="3618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детских рисунков  «Яркие краски»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203" y="3505200"/>
            <a:ext cx="2572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«Лепим город!»</a:t>
            </a:r>
            <a:endParaRPr lang="en-US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ДЕНЬ ОТК ДВ\отчет\IMG_9283.JPG"/>
          <p:cNvPicPr>
            <a:picLocks noChangeAspect="1" noChangeArrowheads="1"/>
          </p:cNvPicPr>
          <p:nvPr/>
        </p:nvPicPr>
        <p:blipFill>
          <a:blip r:embed="rId2" cstate="print"/>
          <a:srcRect l="17544" t="15789" r="12281"/>
          <a:stretch>
            <a:fillRect/>
          </a:stretch>
        </p:blipFill>
        <p:spPr bwMode="auto">
          <a:xfrm flipH="1">
            <a:off x="2819400" y="1981200"/>
            <a:ext cx="3352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из песка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ДЕНЬ ОТК ДВ\отчет\IMG_9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667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Admin\Рабочий стол\ДЕНЬ ОТК ДВ\отчет\IMG_9282.JPG"/>
          <p:cNvPicPr>
            <a:picLocks noChangeAspect="1" noChangeArrowheads="1"/>
          </p:cNvPicPr>
          <p:nvPr/>
        </p:nvPicPr>
        <p:blipFill>
          <a:blip r:embed="rId4" cstate="print"/>
          <a:srcRect l="15152"/>
          <a:stretch>
            <a:fillRect/>
          </a:stretch>
        </p:blipFill>
        <p:spPr bwMode="auto">
          <a:xfrm flipH="1">
            <a:off x="6089071" y="1447800"/>
            <a:ext cx="275012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ДЕНЬ ОТК ДВ\отчет\IMG_9270.JPG"/>
          <p:cNvPicPr>
            <a:picLocks noChangeAspect="1" noChangeArrowheads="1"/>
          </p:cNvPicPr>
          <p:nvPr/>
        </p:nvPicPr>
        <p:blipFill>
          <a:blip r:embed="rId5" cstate="print"/>
          <a:srcRect r="20225"/>
          <a:stretch>
            <a:fillRect/>
          </a:stretch>
        </p:blipFill>
        <p:spPr bwMode="auto">
          <a:xfrm flipH="1">
            <a:off x="6096000" y="4191000"/>
            <a:ext cx="27051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Admin\Рабочий стол\ДЕНЬ ОТК ДВ\отчет\IMG_9277.JPG"/>
          <p:cNvPicPr>
            <a:picLocks noChangeAspect="1" noChangeArrowheads="1"/>
          </p:cNvPicPr>
          <p:nvPr/>
        </p:nvPicPr>
        <p:blipFill>
          <a:blip r:embed="rId6" cstate="print"/>
          <a:srcRect l="14286"/>
          <a:stretch>
            <a:fillRect/>
          </a:stretch>
        </p:blipFill>
        <p:spPr bwMode="auto">
          <a:xfrm flipH="1">
            <a:off x="228600" y="4038600"/>
            <a:ext cx="2743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2800" y="5257800"/>
            <a:ext cx="246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ДО из ЦРДТ «Пегас»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делится опытом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848600" cy="5791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Общаясь между собой, родители и воспитатели могли передать друг другу опыт воспитания своих малышей в саду и дома, поделиться новыми идеями, как сделать каждый день ребенка радостным и познавательным. Подобное взаимодействие очень важно. И педагоги, и родители выразили надежду, что диалог, прозвучавший в ходе дня открытых дверей, получит свое продолжение в повседневной работе детского сада, а также в совместных мероприятиях: праздниках и творческих конкурсах, что позволит детям ярче раскрыть свои таланты и добавит красок в счастливую палитру детства.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Заполнив анкеты, родители пожелали нашему педагогическому коллективу творческих успехов, процветания и удачи. Посоветовали проводить подобные мероприятия как можно чаще.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215</Words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    </vt:lpstr>
      <vt:lpstr>Каждый родитель  хочет знать, чем занимается его ребёнок в детском саду, интересна ли его жизнь. Показать, как же протекает жизнь детей в стенах детского сада, и было главной задачей дня открытых дверей.  Цель: установление доверительных отношений между родителями и педагогами ДОУ, определение задач совместного воспитания детей                                                                                                              </vt:lpstr>
      <vt:lpstr>                                                                                                                                                                                                                                                                             «УТРО ДОБРЫХ ВСТРЕЧ»                                                          </vt:lpstr>
      <vt:lpstr>Для родителей и гостей ДЕТСКИЙ САД «ПЕТУШОК»  Широко Открыл двери для посещения в течение всего дня.  </vt:lpstr>
      <vt:lpstr>   </vt:lpstr>
      <vt:lpstr>РАЗВИТИЕ ТВОРЧЕСКИХ СПОСОБНОСТЕЙ ДЕТЕЙ</vt:lpstr>
      <vt:lpstr>Картина из песка</vt:lpstr>
      <vt:lpstr>  Общаясь между собой, родители и воспитатели могли передать друг другу опыт воспитания своих малышей в саду и дома, поделиться новыми идеями, как сделать каждый день ребенка радостным и познавательным. Подобное взаимодействие очень важно. И педагоги, и родители выразили надежду, что диалог, прозвучавший в ходе дня открытых дверей, получит свое продолжение в повседневной работе детского сада, а также в совместных мероприятиях: праздниках и творческих конкурсах, что позволит детям ярче раскрыть свои таланты и добавит красок в счастливую палитру детства.  Заполнив анкеты, родители пожелали нашему педагогическому коллективу творческих успехов, процветания и удачи. Посоветовали проводить подобные мероприятия как можно чаще.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2017-10-09T23:58:56Z</dcterms:modified>
</cp:coreProperties>
</file>