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BA362-8C9A-489E-B9E0-7CD5F7621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в подготовительной группе по теме «Решение задач»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AD181E-CBD7-41BB-ABDC-C0D625444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воспитатель высшей категории: Дамдинжапова Ц.Ч.</a:t>
            </a:r>
          </a:p>
        </p:txBody>
      </p:sp>
    </p:spTree>
    <p:extLst>
      <p:ext uri="{BB962C8B-B14F-4D97-AF65-F5344CB8AC3E}">
        <p14:creationId xmlns:p14="http://schemas.microsoft.com/office/powerpoint/2010/main" val="98438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3DF7-FA96-48E7-AA27-353A09B4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так, следующая задача: «У кошки 3 белых котёнка и 2 чёрных».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54732C-AE7E-49AA-ADD7-C2284A12B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2323547"/>
            <a:ext cx="9883365" cy="4342296"/>
          </a:xfrm>
        </p:spPr>
      </p:pic>
    </p:spTree>
    <p:extLst>
      <p:ext uri="{BB962C8B-B14F-4D97-AF65-F5344CB8AC3E}">
        <p14:creationId xmlns:p14="http://schemas.microsoft.com/office/powerpoint/2010/main" val="107239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3F90D-9386-4308-A7E0-48C28081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такое задание, нарисуйте схему изобразив котят синими и красными кругами. Запишите решение задачи и ответ.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FB3047-662F-42EB-9BD1-5936C3625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200" y="2173357"/>
            <a:ext cx="7931870" cy="4345401"/>
          </a:xfrm>
        </p:spPr>
      </p:pic>
    </p:spTree>
    <p:extLst>
      <p:ext uri="{BB962C8B-B14F-4D97-AF65-F5344CB8AC3E}">
        <p14:creationId xmlns:p14="http://schemas.microsoft.com/office/powerpoint/2010/main" val="53219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740DA-FD24-4F8F-8027-E71BC89C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714E9E-911A-4E5C-BC71-93E714825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795" y="2213113"/>
            <a:ext cx="9094387" cy="4399722"/>
          </a:xfrm>
        </p:spPr>
      </p:pic>
    </p:spTree>
    <p:extLst>
      <p:ext uri="{BB962C8B-B14F-4D97-AF65-F5344CB8AC3E}">
        <p14:creationId xmlns:p14="http://schemas.microsoft.com/office/powerpoint/2010/main" val="388540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F048F-E6AF-4FF5-B52E-D7318DFE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нам придётся путешествовать на другом виде транспорта, помогите Буратино  отгадать загадку: «По волнам дворец плывёт, на себе людей везёт». Правильно, корабль. Но, для начала надо сконструировать, используя любые геометрические  фигуры.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D1735B-12AE-494C-A04C-30427272B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55" y="2505909"/>
            <a:ext cx="4902945" cy="35988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A7E02-7E39-492F-A591-A0DD1446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2" y="2505909"/>
            <a:ext cx="639903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7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605E4-FDD0-4B47-AABA-E7857EDD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, наш корабль готов и прошу занять свои места. Начинаем отсчёт, чтоб завёлся мотор: 1,2,3,4,5,6,7,8,9.10.  Ура, мы поплыли!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4F96CB-883A-470D-8BFE-BA082F6AB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30" y="2305879"/>
            <a:ext cx="9803852" cy="4240696"/>
          </a:xfrm>
        </p:spPr>
      </p:pic>
    </p:spTree>
    <p:extLst>
      <p:ext uri="{BB962C8B-B14F-4D97-AF65-F5344CB8AC3E}">
        <p14:creationId xmlns:p14="http://schemas.microsoft.com/office/powerpoint/2010/main" val="80799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A963D-FF9A-4C9E-BCC9-3680A2CA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59" y="569843"/>
            <a:ext cx="9613861" cy="3594185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56D72-AB96-4512-A1C0-DD3CBEDC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85" y="4651513"/>
            <a:ext cx="9613861" cy="1325218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так, мы с вами оказались в математической сказке.  В некоторым царстве, в некотором государстве жил – был царь.  И правил он страной, которая называлась «математика». Решил он однажды объехать своё царство, посмотреть всё ли у него ладно, всё ли у него складно и купил он на ярмарке часы для своей башни. Да вот только, когда он вернулся в свою резиденцию , обнаружил, что цифры на часах растерял по дороге. Поможем, ребята, царю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45D328-6D4C-4F01-A60E-D5A587AE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59" y="569843"/>
            <a:ext cx="9613861" cy="35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777CF-F779-4349-8DDA-56F6DAF8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зевай, быстро на вопросы отвечай.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230DD-311A-4614-8425-752B906F4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Какой сегодня день недели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2.Сколько всего дней в неделе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3.Какой день идёт после вторника</a:t>
            </a:r>
            <a:r>
              <a:rPr lang="en-US" dirty="0"/>
              <a:t>?</a:t>
            </a:r>
          </a:p>
          <a:p>
            <a:r>
              <a:rPr lang="en-US" dirty="0"/>
              <a:t>4</a:t>
            </a:r>
            <a:r>
              <a:rPr lang="ru-RU" dirty="0"/>
              <a:t>. Как называется пятый день недели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5. Как называются выходные дни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6. Сколько времён года</a:t>
            </a:r>
            <a:r>
              <a:rPr lang="en-US" dirty="0"/>
              <a:t>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72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11B7D-6E1C-4601-A8A5-E271D90B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задачи на вычитание и запиши их решения.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1D0DC0-BC8D-41B9-A726-BF8DA7053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3" y="2252870"/>
            <a:ext cx="9952382" cy="4240695"/>
          </a:xfrm>
        </p:spPr>
      </p:pic>
    </p:spTree>
    <p:extLst>
      <p:ext uri="{BB962C8B-B14F-4D97-AF65-F5344CB8AC3E}">
        <p14:creationId xmlns:p14="http://schemas.microsoft.com/office/powerpoint/2010/main" val="243478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5A4A1-7D4C-4C02-A4AA-757A36FC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этом городе математической страны жителями являются геометрические фигуры, чтобы их порадовать нужно нарисовать портреты. Выполните задание в тетради.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64C4AC-7DF5-4258-9ADD-816B6E72B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17" y="2133600"/>
            <a:ext cx="7209183" cy="4412974"/>
          </a:xfrm>
        </p:spPr>
      </p:pic>
    </p:spTree>
    <p:extLst>
      <p:ext uri="{BB962C8B-B14F-4D97-AF65-F5344CB8AC3E}">
        <p14:creationId xmlns:p14="http://schemas.microsoft.com/office/powerpoint/2010/main" val="3183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41219-DF50-4ADB-9CC0-BC2A6D81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Ой, ребята, посмотрите все цифры услышали, что мы с вами стараемся и бегут быстрее занять свои места на циферблате. Наш царь очень обрадовался и благодарит нас с вами за хорошую работу. Ну, что же, ребята мы помогли царю расположить цифры на циферблате.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наше с вами заканчивается по городам волшебной страны «Математики». Давайте, попрощаемся с на нашим Буратино. И ждём ещё в гости!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A77D2C-289D-4333-9433-02C8AF90B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1" y="2266123"/>
            <a:ext cx="10042391" cy="4320208"/>
          </a:xfrm>
        </p:spPr>
      </p:pic>
    </p:spTree>
    <p:extLst>
      <p:ext uri="{BB962C8B-B14F-4D97-AF65-F5344CB8AC3E}">
        <p14:creationId xmlns:p14="http://schemas.microsoft.com/office/powerpoint/2010/main" val="228164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A1DD1-60D8-4940-A819-BE1B4786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умений решать задачи на основе наглядности.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4F4D9-845A-4735-9B4B-11BE7A8A8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структуре задачи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составлять и решать арифметические задачи на сложение и вычитание в пределах 10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счётной деятельности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дни недели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желание помочь другим.</a:t>
            </a:r>
          </a:p>
        </p:txBody>
      </p:sp>
    </p:spTree>
    <p:extLst>
      <p:ext uri="{BB962C8B-B14F-4D97-AF65-F5344CB8AC3E}">
        <p14:creationId xmlns:p14="http://schemas.microsoft.com/office/powerpoint/2010/main" val="3429339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4E408-5C5F-49DD-AD3B-5AC8CCDA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ещё ребята я вам предлагаю тот, кто считает, что полностью справился с заданиями нарисует в тетради жёлтую звёздочку. А кто, считает, что не всё у него получилось, красную звёздочку.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свой выбор самостоятельно.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8781F4-98FF-493C-8DE3-C309D02B3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279374"/>
            <a:ext cx="9179296" cy="3988903"/>
          </a:xfrm>
        </p:spPr>
      </p:pic>
    </p:spTree>
    <p:extLst>
      <p:ext uri="{BB962C8B-B14F-4D97-AF65-F5344CB8AC3E}">
        <p14:creationId xmlns:p14="http://schemas.microsoft.com/office/powerpoint/2010/main" val="59270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66978-5D57-4475-B42A-86B2EE1F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за работу! До новых встреч!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6948D1-3D98-421B-93C2-F575DB959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384" y="2389809"/>
            <a:ext cx="9037982" cy="4077252"/>
          </a:xfrm>
        </p:spPr>
      </p:pic>
    </p:spTree>
    <p:extLst>
      <p:ext uri="{BB962C8B-B14F-4D97-AF65-F5344CB8AC3E}">
        <p14:creationId xmlns:p14="http://schemas.microsoft.com/office/powerpoint/2010/main" val="20862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00278-6D0D-4844-BB01-4C10101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Доброе, утро! Я очень рада видеть вас всех на занятии по математике. Но, прежде чем начнём занятие я предлагаю поприветствовать друг  друга.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Придумано кем- то просто и мудро, при встрече здороваться : «Доброе, утро!»,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Доброе, утро , солнцу и птицам , доброе, утро улыбчивым лицам.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DABA1F-31D6-4926-A9E8-23E8E7C1C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09" y="2283791"/>
            <a:ext cx="10058400" cy="4342296"/>
          </a:xfrm>
        </p:spPr>
      </p:pic>
    </p:spTree>
    <p:extLst>
      <p:ext uri="{BB962C8B-B14F-4D97-AF65-F5344CB8AC3E}">
        <p14:creationId xmlns:p14="http://schemas.microsoft.com/office/powerpoint/2010/main" val="321367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3C531-91FD-4E9F-BA3F-870CB582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мы с вами начинаем занятие по математике.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Долгожданный дан звонок -  начинаем мы занятие!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77CC00-4FE7-4376-A60B-BB91B0E55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2" y="2336800"/>
            <a:ext cx="7209183" cy="4276035"/>
          </a:xfrm>
        </p:spPr>
      </p:pic>
    </p:spTree>
    <p:extLst>
      <p:ext uri="{BB962C8B-B14F-4D97-AF65-F5344CB8AC3E}">
        <p14:creationId xmlns:p14="http://schemas.microsoft.com/office/powerpoint/2010/main" val="374105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99A09-A836-4BBF-AAB6-E5439EDB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нашем уроке по математике увлекательное путешествие в страну знаний, а с кем мы отправимся вы узнаете отгадав загадку: «С букварём шагает в школу деревянный мальчуган, попадает вместо школы в полотняный балаган. Как зовётся это книжка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зовётся тот мальчишка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Буратино с нами хочет учиться, но ему нужно будет много трудностей преодолеть, чтобы попасть в страну знаний. Но, они нам не страшны, потому- что у нас такой девиз: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8664D05-8B05-4A60-8530-DC6962753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26" y="2093843"/>
            <a:ext cx="9925878" cy="4306957"/>
          </a:xfrm>
        </p:spPr>
      </p:pic>
    </p:spTree>
    <p:extLst>
      <p:ext uri="{BB962C8B-B14F-4D97-AF65-F5344CB8AC3E}">
        <p14:creationId xmlns:p14="http://schemas.microsoft.com/office/powerpoint/2010/main" val="190376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B4CE1-BE2D-4743-A31A-09166AAA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путешествия в далёкую страну нам нужен поезд, но он тронется, в то случае если мы решим правильно все задания. И так , ребята, номера вагонов зашифрованы с помощью примеров. Нужно решить примеры и поставить вагоны в порядке возрастания.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выполните письменно в тетради).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A28377-AD19-4D7E-8215-95C1E4F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48" y="2283791"/>
            <a:ext cx="10002634" cy="4249531"/>
          </a:xfrm>
        </p:spPr>
      </p:pic>
    </p:spTree>
    <p:extLst>
      <p:ext uri="{BB962C8B-B14F-4D97-AF65-F5344CB8AC3E}">
        <p14:creationId xmlns:p14="http://schemas.microsoft.com/office/powerpoint/2010/main" val="96936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7429D-2F17-4FA0-8974-72378EDC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Думаю, вы справились, и мы с вами дальше двигаемся вместе с нашим Буратино. Вот и следующее задание, посмотрите внимательно и порешаем примеры устно и покажите ответ цифровой карточкой или же на числовом веере.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B1DC5A-DE86-46F5-A285-9DD2BB1E8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5" y="2376556"/>
            <a:ext cx="9978887" cy="4156766"/>
          </a:xfrm>
        </p:spPr>
      </p:pic>
    </p:spTree>
    <p:extLst>
      <p:ext uri="{BB962C8B-B14F-4D97-AF65-F5344CB8AC3E}">
        <p14:creationId xmlns:p14="http://schemas.microsoft.com/office/powerpoint/2010/main" val="43944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6F66-F4B9-4DED-BD6A-71D63833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83097"/>
            <a:ext cx="9613861" cy="151074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так, послушайте следующее задание: «Нужно будет составить рассказ по рисунку. Послушайте два рассказа, которые уже написаны.»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рассказ: На базаре купили две свеклы и один кочан капусты. Сколько всего овощей купили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рассказ: На базаре купили две свеклы и один кочан капусты, овощи очень полезные.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какой из этих рассказов можно поместить в учебник математики, а какой в учебник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окуружающему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A617E2-6907-42F4-8A36-EFB93BF52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222" y="2535583"/>
            <a:ext cx="9261152" cy="3586921"/>
          </a:xfrm>
        </p:spPr>
      </p:pic>
    </p:spTree>
    <p:extLst>
      <p:ext uri="{BB962C8B-B14F-4D97-AF65-F5344CB8AC3E}">
        <p14:creationId xmlns:p14="http://schemas.microsoft.com/office/powerpoint/2010/main" val="112312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E2001-B353-4930-B032-EA25DFB5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09600"/>
            <a:ext cx="9613861" cy="133847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уже догадался, о чём пойдёт на нашем занятии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ребята, сегодня будем говорить о задаче. Какой же из этих рассказов является задачей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– это на базаре купили две свеклы и один кочан капусты – это условие задачи. Что же нам нужно узнать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сколько всего овощей купили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Сосчитайте, сколько всего овощей купили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2+1=3(овоща)- это решение задачи.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0DBD1E-CF3F-4EC8-AA47-3F14CA2E7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26" y="2226365"/>
            <a:ext cx="9613861" cy="4240696"/>
          </a:xfrm>
        </p:spPr>
      </p:pic>
    </p:spTree>
    <p:extLst>
      <p:ext uri="{BB962C8B-B14F-4D97-AF65-F5344CB8AC3E}">
        <p14:creationId xmlns:p14="http://schemas.microsoft.com/office/powerpoint/2010/main" val="278335760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198</TotalTime>
  <Words>746</Words>
  <Application>Microsoft Office PowerPoint</Application>
  <PresentationFormat>Широкоэкранный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Берлин</vt:lpstr>
      <vt:lpstr>Формирование элементарных математических представлений в подготовительной группе по теме «Решение задач»</vt:lpstr>
      <vt:lpstr>Цель: Закрепление умений решать задачи на основе наглядности.</vt:lpstr>
      <vt:lpstr>Доброе, утро! Я очень рада видеть вас всех на занятии по математике. Но, прежде чем начнём занятие я предлагаю поприветствовать друг  друга.  Придумано кем- то просто и мудро, при встрече здороваться : «Доброе, утро!», Доброе, утро , солнцу и птицам , доброе, утро улыбчивым лицам. </vt:lpstr>
      <vt:lpstr>И так мы с вами начинаем занятие по математике.                                                           Долгожданный дан звонок -  начинаем мы занятие!</vt:lpstr>
      <vt:lpstr>Сегодня на нашем уроке по математике увлекательное путешествие в страну знаний, а с кем мы отправимся вы узнаете отгадав загадку: «С букварём шагает в школу деревянный мальчуган, попадает вместо школы в полотняный балаган. Как зовётся это книжка? Как зовётся тот мальчишка? » Буратино с нами хочет учиться, но ему нужно будет много трудностей преодолеть, чтобы попасть в страну знаний. Но, они нам не страшны, потому- что у нас такой девиз: </vt:lpstr>
      <vt:lpstr>Для путешествия в далёкую страну нам нужен поезд, но он тронется, в то случае если мы решим правильно все задания. И так , ребята, номера вагонов зашифрованы с помощью примеров. Нужно решить примеры и поставить вагоны в порядке возрастания.  (Задание выполните письменно в тетради).</vt:lpstr>
      <vt:lpstr>Думаю, вы справились, и мы с вами дальше двигаемся вместе с нашим Буратино. Вот и следующее задание, посмотрите внимательно и порешаем примеры устно и покажите ответ цифровой карточкой или же на числовом веере.</vt:lpstr>
      <vt:lpstr>И так, послушайте следующее задание: «Нужно будет составить рассказ по рисунку. Послушайте два рассказа, которые уже написаны.» 1 рассказ: На базаре купили две свеклы и один кочан капусты. Сколько всего овощей купили? 2 рассказ: На базаре купили две свеклы и один кочан капусты, овощи очень полезные. Как вы думаете какой из этих рассказов можно поместить в учебник математики, а какой в учебник по окуружающему миру? </vt:lpstr>
      <vt:lpstr>Кто уже догадался, о чём пойдёт на нашем занятии? Правильно, ребята, сегодня будем говорить о задаче. Какой же из этих рассказов является задачей? Задача – это на базаре купили две свеклы и один кочан капусты – это условие задачи. Что же нам нужно узнать? – сколько всего овощей купили? Сосчитайте, сколько всего овощей купили? 2+1=3(овоща)- это решение задачи.</vt:lpstr>
      <vt:lpstr>И так, следующая задача: «У кошки 3 белых котёнка и 2 чёрных». </vt:lpstr>
      <vt:lpstr>Вам такое задание, нарисуйте схему изобразив котят синими и красными кругами. Запишите решение задачи и ответ. </vt:lpstr>
      <vt:lpstr>Физкультминутка</vt:lpstr>
      <vt:lpstr>Дальше нам придётся путешествовать на другом виде транспорта, помогите Буратино  отгадать загадку: «По волнам дворец плывёт, на себе людей везёт». Правильно, корабль. Но, для начала надо сконструировать, используя любые геометрические  фигуры. </vt:lpstr>
      <vt:lpstr>И так , наш корабль готов и прошу занять свои места. Начинаем отсчёт, чтоб завёлся мотор: 1,2,3,4,5,6,7,8,9.10.  Ура, мы поплыли!</vt:lpstr>
      <vt:lpstr>Презентация PowerPoint</vt:lpstr>
      <vt:lpstr>Не зевай, быстро на вопросы отвечай.</vt:lpstr>
      <vt:lpstr>Реши задачи на вычитание и запиши их решения.</vt:lpstr>
      <vt:lpstr>А в этом городе математической страны жителями являются геометрические фигуры, чтобы их порадовать нужно нарисовать портреты. Выполните задание в тетради.</vt:lpstr>
      <vt:lpstr>Ой, ребята, посмотрите все цифры услышали, что мы с вами стараемся и бегут быстрее занять свои места на циферблате. Наш царь очень обрадовался и благодарит нас с вами за хорошую работу. Ну, что же, ребята мы помогли царю расположить цифры на циферблате. И наше с вами заканчивается по городам волшебной страны «Математики». Давайте, попрощаемся с на нашим Буратино. И ждём ещё в гости!</vt:lpstr>
      <vt:lpstr>А, ещё ребята я вам предлагаю тот, кто считает, что полностью справился с заданиями нарисует в тетради жёлтую звёздочку. А кто, считает, что не всё у него получилось, красную звёздочку. Делайте свой выбор самостоятельно.</vt:lpstr>
      <vt:lpstr>Спасибо, за работу! До новых встреч!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в подготовительной группе по теме «Решение задач»</dc:title>
  <dc:creator>Пользователь</dc:creator>
  <cp:lastModifiedBy>Неизвестный пользователь</cp:lastModifiedBy>
  <cp:revision>28</cp:revision>
  <dcterms:created xsi:type="dcterms:W3CDTF">2021-02-15T15:16:28Z</dcterms:created>
  <dcterms:modified xsi:type="dcterms:W3CDTF">2021-02-16T00:35:19Z</dcterms:modified>
</cp:coreProperties>
</file>