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0" r:id="rId12"/>
    <p:sldId id="271" r:id="rId13"/>
    <p:sldId id="272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7364D84-9118-4A08-9862-293A7D40846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2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3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2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364D84-9118-4A08-9862-293A7D40846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72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0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0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78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4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889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7364D84-9118-4A08-9862-293A7D40846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464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364D84-9118-4A08-9862-293A7D40846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6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5">
                <a:lumMod val="45000"/>
                <a:lumOff val="55000"/>
              </a:schemeClr>
            </a:gs>
            <a:gs pos="85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0246" y="2601533"/>
            <a:ext cx="5444510" cy="191895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Овощи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217" y="48477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Расту в земле на грядке,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Я длинная и сладкая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68" y="1369798"/>
            <a:ext cx="6075983" cy="43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08" y="1383222"/>
            <a:ext cx="5481234" cy="4110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2" y="1383222"/>
            <a:ext cx="4095425" cy="40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2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4" y="1447295"/>
            <a:ext cx="5397558" cy="456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78" y="1447294"/>
            <a:ext cx="4124417" cy="45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0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74" y="1324648"/>
            <a:ext cx="5969351" cy="4056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4" y="1862221"/>
            <a:ext cx="5022914" cy="35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2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3994" y="2107769"/>
            <a:ext cx="2247254" cy="21852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49" y="367440"/>
            <a:ext cx="2666354" cy="2666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11" y="3200399"/>
            <a:ext cx="3737110" cy="26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60937" y="741439"/>
            <a:ext cx="2138765" cy="2076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7" y="393967"/>
            <a:ext cx="3677458" cy="3111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55" y="393967"/>
            <a:ext cx="3020613" cy="3458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67" y="3505097"/>
            <a:ext cx="2800835" cy="29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7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0406" y="734514"/>
            <a:ext cx="2123268" cy="19992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37" y="329339"/>
            <a:ext cx="2922894" cy="2809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80" y="3864607"/>
            <a:ext cx="3318519" cy="2809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1" y="329339"/>
            <a:ext cx="3539483" cy="2872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35" y="3764150"/>
            <a:ext cx="2857500" cy="2857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6" y="3917196"/>
            <a:ext cx="3605938" cy="27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93" y="375496"/>
            <a:ext cx="2638344" cy="2763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2" y="354926"/>
            <a:ext cx="2638344" cy="2763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97" y="354926"/>
            <a:ext cx="2594735" cy="2784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85" y="334356"/>
            <a:ext cx="2594428" cy="27843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9" y="3708349"/>
            <a:ext cx="2700047" cy="2828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70" y="3725888"/>
            <a:ext cx="2689610" cy="2817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14" y="3708348"/>
            <a:ext cx="2700047" cy="2828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97" y="3708349"/>
            <a:ext cx="2700047" cy="28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6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17" y="359504"/>
            <a:ext cx="4222772" cy="2854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30" y="3584454"/>
            <a:ext cx="2854830" cy="2994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25" y="3584455"/>
            <a:ext cx="4274756" cy="2994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51" y="278071"/>
            <a:ext cx="2935987" cy="29359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7" y="3584454"/>
            <a:ext cx="3331678" cy="29945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7" y="229523"/>
            <a:ext cx="3331678" cy="29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58" y="1007389"/>
            <a:ext cx="6830232" cy="51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4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75" y="660400"/>
            <a:ext cx="4046026" cy="55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55" y="517236"/>
            <a:ext cx="4392800" cy="57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4176" y="35459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Расселась барышня на грядке,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Одета в шумные шелка.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Мы для неё готовим кадки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 крупной соли пол мешка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60" y="867718"/>
            <a:ext cx="4861302" cy="4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213" y="39023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Он никогда и никого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Не обижал на свете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Чего же плачут от него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 взрослые и дети.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13" y="651358"/>
            <a:ext cx="4224902" cy="56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258" y="50027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Летом в огороде </a:t>
            </a:r>
            <a:r>
              <a:rPr lang="ru-RU" dirty="0" smtClean="0">
                <a:solidFill>
                  <a:srgbClr val="002060"/>
                </a:solidFill>
              </a:rPr>
              <a:t>свежие, зелёные,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А зимою в банках –вкусные</a:t>
            </a:r>
            <a:r>
              <a:rPr lang="ru-RU" dirty="0" smtClean="0">
                <a:solidFill>
                  <a:srgbClr val="002060"/>
                </a:solidFill>
              </a:rPr>
              <a:t>, солёные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93" y="438688"/>
            <a:ext cx="4142890" cy="55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402</TotalTime>
  <Words>68</Words>
  <Application>Microsoft Office PowerPoint</Application>
  <PresentationFormat>Широкоэкранный</PresentationFormat>
  <Paragraphs>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Garamond</vt:lpstr>
      <vt:lpstr>Savon</vt:lpstr>
      <vt:lpstr>«Овощи»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54</cp:revision>
  <dcterms:created xsi:type="dcterms:W3CDTF">2013-03-14T18:26:44Z</dcterms:created>
  <dcterms:modified xsi:type="dcterms:W3CDTF">2020-03-19T01:46:57Z</dcterms:modified>
</cp:coreProperties>
</file>